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0"/>
  </p:notesMasterIdLst>
  <p:sldIdLst>
    <p:sldId id="395" r:id="rId4"/>
    <p:sldId id="396" r:id="rId5"/>
    <p:sldId id="2147375431" r:id="rId6"/>
    <p:sldId id="751" r:id="rId7"/>
    <p:sldId id="2147375421" r:id="rId8"/>
    <p:sldId id="2147375422" r:id="rId9"/>
    <p:sldId id="695" r:id="rId10"/>
    <p:sldId id="2147375424" r:id="rId11"/>
    <p:sldId id="2147375426" r:id="rId12"/>
    <p:sldId id="2147375425" r:id="rId13"/>
    <p:sldId id="2147375423" r:id="rId14"/>
    <p:sldId id="2147375427" r:id="rId15"/>
    <p:sldId id="2147375430" r:id="rId16"/>
    <p:sldId id="2147375429" r:id="rId17"/>
    <p:sldId id="2147375428" r:id="rId18"/>
    <p:sldId id="2147375433" r:id="rId19"/>
    <p:sldId id="2147375434" r:id="rId20"/>
    <p:sldId id="2147375436" r:id="rId21"/>
    <p:sldId id="2147375437" r:id="rId22"/>
    <p:sldId id="2147375438" r:id="rId23"/>
    <p:sldId id="2147375443" r:id="rId24"/>
    <p:sldId id="2203" r:id="rId25"/>
    <p:sldId id="2147375445" r:id="rId26"/>
    <p:sldId id="2147375447" r:id="rId27"/>
    <p:sldId id="398" r:id="rId28"/>
    <p:sldId id="21473754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E40B2-45C9-427A-9C5E-7ED0E1D72767}" v="671" dt="2023-06-21T05:53:57.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4660"/>
  </p:normalViewPr>
  <p:slideViewPr>
    <p:cSldViewPr snapToGrid="0">
      <p:cViewPr varScale="1">
        <p:scale>
          <a:sx n="105" d="100"/>
          <a:sy n="105" d="100"/>
        </p:scale>
        <p:origin x="50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Venter" userId="98d9ab0d-1163-4aca-8ed5-5cf800b1193e" providerId="ADAL" clId="{A29E40B2-45C9-427A-9C5E-7ED0E1D72767}"/>
    <pc:docChg chg="undo custSel addSld delSld modSld sldOrd">
      <pc:chgData name="Francois Venter" userId="98d9ab0d-1163-4aca-8ed5-5cf800b1193e" providerId="ADAL" clId="{A29E40B2-45C9-427A-9C5E-7ED0E1D72767}" dt="2023-06-21T06:15:49.324" v="5868" actId="20577"/>
      <pc:docMkLst>
        <pc:docMk/>
      </pc:docMkLst>
      <pc:sldChg chg="addSp delSp modSp del mod">
        <pc:chgData name="Francois Venter" userId="98d9ab0d-1163-4aca-8ed5-5cf800b1193e" providerId="ADAL" clId="{A29E40B2-45C9-427A-9C5E-7ED0E1D72767}" dt="2023-06-20T10:33:36.797" v="5170" actId="47"/>
        <pc:sldMkLst>
          <pc:docMk/>
          <pc:sldMk cId="3534667564" sldId="256"/>
        </pc:sldMkLst>
        <pc:spChg chg="mod">
          <ac:chgData name="Francois Venter" userId="98d9ab0d-1163-4aca-8ed5-5cf800b1193e" providerId="ADAL" clId="{A29E40B2-45C9-427A-9C5E-7ED0E1D72767}" dt="2023-06-19T06:03:24.469" v="3" actId="20577"/>
          <ac:spMkLst>
            <pc:docMk/>
            <pc:sldMk cId="3534667564" sldId="256"/>
            <ac:spMk id="2" creationId="{5A207B53-508E-48FB-9100-B62EB9429E84}"/>
          </ac:spMkLst>
        </pc:spChg>
        <pc:picChg chg="add del">
          <ac:chgData name="Francois Venter" userId="98d9ab0d-1163-4aca-8ed5-5cf800b1193e" providerId="ADAL" clId="{A29E40B2-45C9-427A-9C5E-7ED0E1D72767}" dt="2023-06-20T10:24:26.283" v="5166"/>
          <ac:picMkLst>
            <pc:docMk/>
            <pc:sldMk cId="3534667564" sldId="256"/>
            <ac:picMk id="4" creationId="{79185573-95C3-D326-6C24-51FE93F62B75}"/>
          </ac:picMkLst>
        </pc:picChg>
      </pc:sldChg>
      <pc:sldChg chg="addSp delSp add del mod ord">
        <pc:chgData name="Francois Venter" userId="98d9ab0d-1163-4aca-8ed5-5cf800b1193e" providerId="ADAL" clId="{A29E40B2-45C9-427A-9C5E-7ED0E1D72767}" dt="2023-06-20T10:43:58.362" v="5517" actId="47"/>
        <pc:sldMkLst>
          <pc:docMk/>
          <pc:sldMk cId="0" sldId="312"/>
        </pc:sldMkLst>
        <pc:picChg chg="add del">
          <ac:chgData name="Francois Venter" userId="98d9ab0d-1163-4aca-8ed5-5cf800b1193e" providerId="ADAL" clId="{A29E40B2-45C9-427A-9C5E-7ED0E1D72767}" dt="2023-06-20T05:41:36.572" v="625" actId="478"/>
          <ac:picMkLst>
            <pc:docMk/>
            <pc:sldMk cId="0" sldId="312"/>
            <ac:picMk id="2" creationId="{F49A2203-0C0F-A6E3-F957-7D9437A0BA6C}"/>
          </ac:picMkLst>
        </pc:picChg>
      </pc:sldChg>
      <pc:sldChg chg="addSp modSp add mod ord">
        <pc:chgData name="Francois Venter" userId="98d9ab0d-1163-4aca-8ed5-5cf800b1193e" providerId="ADAL" clId="{A29E40B2-45C9-427A-9C5E-7ED0E1D72767}" dt="2023-06-21T05:48:41.346" v="5825" actId="27636"/>
        <pc:sldMkLst>
          <pc:docMk/>
          <pc:sldMk cId="0" sldId="395"/>
        </pc:sldMkLst>
        <pc:spChg chg="add mod">
          <ac:chgData name="Francois Venter" userId="98d9ab0d-1163-4aca-8ed5-5cf800b1193e" providerId="ADAL" clId="{A29E40B2-45C9-427A-9C5E-7ED0E1D72767}" dt="2023-06-21T05:24:45.505" v="5751"/>
          <ac:spMkLst>
            <pc:docMk/>
            <pc:sldMk cId="0" sldId="395"/>
            <ac:spMk id="3" creationId="{EDEA799F-9EEB-C3E2-4232-F76F562598E3}"/>
          </ac:spMkLst>
        </pc:spChg>
        <pc:spChg chg="mod">
          <ac:chgData name="Francois Venter" userId="98d9ab0d-1163-4aca-8ed5-5cf800b1193e" providerId="ADAL" clId="{A29E40B2-45C9-427A-9C5E-7ED0E1D72767}" dt="2023-06-21T05:48:41.346" v="5825" actId="27636"/>
          <ac:spMkLst>
            <pc:docMk/>
            <pc:sldMk cId="0" sldId="395"/>
            <ac:spMk id="28673" creationId="{00000000-0000-0000-0000-000000000000}"/>
          </ac:spMkLst>
        </pc:spChg>
        <pc:spChg chg="mod">
          <ac:chgData name="Francois Venter" userId="98d9ab0d-1163-4aca-8ed5-5cf800b1193e" providerId="ADAL" clId="{A29E40B2-45C9-427A-9C5E-7ED0E1D72767}" dt="2023-06-20T09:39:32.569" v="3866" actId="14100"/>
          <ac:spMkLst>
            <pc:docMk/>
            <pc:sldMk cId="0" sldId="395"/>
            <ac:spMk id="28674" creationId="{00000000-0000-0000-0000-000000000000}"/>
          </ac:spMkLst>
        </pc:spChg>
      </pc:sldChg>
      <pc:sldChg chg="addSp delSp modSp add mod ord setBg">
        <pc:chgData name="Francois Venter" userId="98d9ab0d-1163-4aca-8ed5-5cf800b1193e" providerId="ADAL" clId="{A29E40B2-45C9-427A-9C5E-7ED0E1D72767}" dt="2023-06-21T05:27:52.852" v="5767" actId="14100"/>
        <pc:sldMkLst>
          <pc:docMk/>
          <pc:sldMk cId="0" sldId="396"/>
        </pc:sldMkLst>
        <pc:spChg chg="mod">
          <ac:chgData name="Francois Venter" userId="98d9ab0d-1163-4aca-8ed5-5cf800b1193e" providerId="ADAL" clId="{A29E40B2-45C9-427A-9C5E-7ED0E1D72767}" dt="2023-06-21T05:27:52.852" v="5767" actId="14100"/>
          <ac:spMkLst>
            <pc:docMk/>
            <pc:sldMk cId="0" sldId="396"/>
            <ac:spMk id="79874" creationId="{68C997D0-8C51-4603-AE93-69F88F1F2490}"/>
          </ac:spMkLst>
        </pc:spChg>
        <pc:spChg chg="mod">
          <ac:chgData name="Francois Venter" userId="98d9ab0d-1163-4aca-8ed5-5cf800b1193e" providerId="ADAL" clId="{A29E40B2-45C9-427A-9C5E-7ED0E1D72767}" dt="2023-06-21T05:27:48.110" v="5766" actId="255"/>
          <ac:spMkLst>
            <pc:docMk/>
            <pc:sldMk cId="0" sldId="396"/>
            <ac:spMk id="79875" creationId="{B58EF131-665B-4AA8-816E-DB1B7BAFC73C}"/>
          </ac:spMkLst>
        </pc:spChg>
        <pc:spChg chg="add">
          <ac:chgData name="Francois Venter" userId="98d9ab0d-1163-4aca-8ed5-5cf800b1193e" providerId="ADAL" clId="{A29E40B2-45C9-427A-9C5E-7ED0E1D72767}" dt="2023-06-21T05:27:36.167" v="5765" actId="26606"/>
          <ac:spMkLst>
            <pc:docMk/>
            <pc:sldMk cId="0" sldId="396"/>
            <ac:spMk id="79889" creationId="{6ECA6DCB-B7E1-40A9-9524-540C6DA40B1B}"/>
          </ac:spMkLst>
        </pc:spChg>
        <pc:spChg chg="add">
          <ac:chgData name="Francois Venter" userId="98d9ab0d-1163-4aca-8ed5-5cf800b1193e" providerId="ADAL" clId="{A29E40B2-45C9-427A-9C5E-7ED0E1D72767}" dt="2023-06-21T05:27:36.167" v="5765" actId="26606"/>
          <ac:spMkLst>
            <pc:docMk/>
            <pc:sldMk cId="0" sldId="396"/>
            <ac:spMk id="79895" creationId="{3873B707-463F-40B0-8227-E8CC6C67EB25}"/>
          </ac:spMkLst>
        </pc:spChg>
        <pc:spChg chg="add">
          <ac:chgData name="Francois Venter" userId="98d9ab0d-1163-4aca-8ed5-5cf800b1193e" providerId="ADAL" clId="{A29E40B2-45C9-427A-9C5E-7ED0E1D72767}" dt="2023-06-21T05:27:36.167" v="5765" actId="26606"/>
          <ac:spMkLst>
            <pc:docMk/>
            <pc:sldMk cId="0" sldId="396"/>
            <ac:spMk id="79897" creationId="{C13237C8-E62C-4F0D-A318-BD6FB6C2D138}"/>
          </ac:spMkLst>
        </pc:spChg>
        <pc:spChg chg="add">
          <ac:chgData name="Francois Venter" userId="98d9ab0d-1163-4aca-8ed5-5cf800b1193e" providerId="ADAL" clId="{A29E40B2-45C9-427A-9C5E-7ED0E1D72767}" dt="2023-06-21T05:27:36.167" v="5765" actId="26606"/>
          <ac:spMkLst>
            <pc:docMk/>
            <pc:sldMk cId="0" sldId="396"/>
            <ac:spMk id="79899" creationId="{19C9EAEA-39D0-4B0E-A0EB-51E7B26740B1}"/>
          </ac:spMkLst>
        </pc:spChg>
        <pc:spChg chg="add">
          <ac:chgData name="Francois Venter" userId="98d9ab0d-1163-4aca-8ed5-5cf800b1193e" providerId="ADAL" clId="{A29E40B2-45C9-427A-9C5E-7ED0E1D72767}" dt="2023-06-21T05:27:36.167" v="5765" actId="26606"/>
          <ac:spMkLst>
            <pc:docMk/>
            <pc:sldMk cId="0" sldId="396"/>
            <ac:spMk id="79901" creationId="{8CB5D2D7-DF65-4E86-BFBA-FFB9B5ACEB64}"/>
          </ac:spMkLst>
        </pc:spChg>
        <pc:grpChg chg="del">
          <ac:chgData name="Francois Venter" userId="98d9ab0d-1163-4aca-8ed5-5cf800b1193e" providerId="ADAL" clId="{A29E40B2-45C9-427A-9C5E-7ED0E1D72767}" dt="2023-06-21T04:50:18.103" v="5551" actId="478"/>
          <ac:grpSpMkLst>
            <pc:docMk/>
            <pc:sldMk cId="0" sldId="396"/>
            <ac:grpSpMk id="79877" creationId="{3EDDD6FB-8FEC-430A-8C65-CC46D3CA7707}"/>
          </ac:grpSpMkLst>
        </pc:grpChg>
        <pc:grpChg chg="add">
          <ac:chgData name="Francois Venter" userId="98d9ab0d-1163-4aca-8ed5-5cf800b1193e" providerId="ADAL" clId="{A29E40B2-45C9-427A-9C5E-7ED0E1D72767}" dt="2023-06-21T05:27:36.167" v="5765" actId="26606"/>
          <ac:grpSpMkLst>
            <pc:docMk/>
            <pc:sldMk cId="0" sldId="396"/>
            <ac:grpSpMk id="79891" creationId="{1DE889C7-FAD6-4397-98E2-05D503484459}"/>
          </ac:grpSpMkLst>
        </pc:grpChg>
        <pc:picChg chg="add mod">
          <ac:chgData name="Francois Venter" userId="98d9ab0d-1163-4aca-8ed5-5cf800b1193e" providerId="ADAL" clId="{A29E40B2-45C9-427A-9C5E-7ED0E1D72767}" dt="2023-06-21T05:27:36.167" v="5765" actId="26606"/>
          <ac:picMkLst>
            <pc:docMk/>
            <pc:sldMk cId="0" sldId="396"/>
            <ac:picMk id="2" creationId="{F75072B5-5B4E-0DBC-9834-C478FB225940}"/>
          </ac:picMkLst>
        </pc:picChg>
        <pc:picChg chg="del">
          <ac:chgData name="Francois Venter" userId="98d9ab0d-1163-4aca-8ed5-5cf800b1193e" providerId="ADAL" clId="{A29E40B2-45C9-427A-9C5E-7ED0E1D72767}" dt="2023-06-21T04:51:11.952" v="5556" actId="478"/>
          <ac:picMkLst>
            <pc:docMk/>
            <pc:sldMk cId="0" sldId="396"/>
            <ac:picMk id="13" creationId="{B315810F-E385-45B5-BBCA-3A1987922C1E}"/>
          </ac:picMkLst>
        </pc:picChg>
        <pc:picChg chg="del">
          <ac:chgData name="Francois Venter" userId="98d9ab0d-1163-4aca-8ed5-5cf800b1193e" providerId="ADAL" clId="{A29E40B2-45C9-427A-9C5E-7ED0E1D72767}" dt="2023-06-21T04:51:17.029" v="5557" actId="478"/>
          <ac:picMkLst>
            <pc:docMk/>
            <pc:sldMk cId="0" sldId="396"/>
            <ac:picMk id="79878" creationId="{4FDD6FFB-2092-4281-8097-1198B7698A8B}"/>
          </ac:picMkLst>
        </pc:picChg>
        <pc:picChg chg="mod ord">
          <ac:chgData name="Francois Venter" userId="98d9ab0d-1163-4aca-8ed5-5cf800b1193e" providerId="ADAL" clId="{A29E40B2-45C9-427A-9C5E-7ED0E1D72767}" dt="2023-06-21T05:27:36.167" v="5765" actId="26606"/>
          <ac:picMkLst>
            <pc:docMk/>
            <pc:sldMk cId="0" sldId="396"/>
            <ac:picMk id="79884" creationId="{04B49501-4149-4155-9C61-9EFD27349B60}"/>
          </ac:picMkLst>
        </pc:picChg>
      </pc:sldChg>
      <pc:sldChg chg="del">
        <pc:chgData name="Francois Venter" userId="98d9ab0d-1163-4aca-8ed5-5cf800b1193e" providerId="ADAL" clId="{A29E40B2-45C9-427A-9C5E-7ED0E1D72767}" dt="2023-06-20T07:25:45.631" v="3632" actId="47"/>
        <pc:sldMkLst>
          <pc:docMk/>
          <pc:sldMk cId="2303037060" sldId="397"/>
        </pc:sldMkLst>
      </pc:sldChg>
      <pc:sldChg chg="delSp modSp mod ord modAnim">
        <pc:chgData name="Francois Venter" userId="98d9ab0d-1163-4aca-8ed5-5cf800b1193e" providerId="ADAL" clId="{A29E40B2-45C9-427A-9C5E-7ED0E1D72767}" dt="2023-06-21T05:33:24.726" v="5821" actId="20577"/>
        <pc:sldMkLst>
          <pc:docMk/>
          <pc:sldMk cId="119528211" sldId="398"/>
        </pc:sldMkLst>
        <pc:spChg chg="mod">
          <ac:chgData name="Francois Venter" userId="98d9ab0d-1163-4aca-8ed5-5cf800b1193e" providerId="ADAL" clId="{A29E40B2-45C9-427A-9C5E-7ED0E1D72767}" dt="2023-06-20T10:40:10.196" v="5244" actId="20577"/>
          <ac:spMkLst>
            <pc:docMk/>
            <pc:sldMk cId="119528211" sldId="398"/>
            <ac:spMk id="2" creationId="{457C7802-9DFA-4D8B-9B9B-D9ACAD3ABEF7}"/>
          </ac:spMkLst>
        </pc:spChg>
        <pc:spChg chg="mod">
          <ac:chgData name="Francois Venter" userId="98d9ab0d-1163-4aca-8ed5-5cf800b1193e" providerId="ADAL" clId="{A29E40B2-45C9-427A-9C5E-7ED0E1D72767}" dt="2023-06-21T05:33:24.726" v="5821" actId="20577"/>
          <ac:spMkLst>
            <pc:docMk/>
            <pc:sldMk cId="119528211" sldId="398"/>
            <ac:spMk id="8" creationId="{DCEB4064-8941-011B-D152-84FB6937C904}"/>
          </ac:spMkLst>
        </pc:spChg>
        <pc:picChg chg="del mod">
          <ac:chgData name="Francois Venter" userId="98d9ab0d-1163-4aca-8ed5-5cf800b1193e" providerId="ADAL" clId="{A29E40B2-45C9-427A-9C5E-7ED0E1D72767}" dt="2023-06-20T10:40:20.454" v="5246" actId="478"/>
          <ac:picMkLst>
            <pc:docMk/>
            <pc:sldMk cId="119528211" sldId="398"/>
            <ac:picMk id="9" creationId="{733BB662-26D0-4025-994E-412F5B54838A}"/>
          </ac:picMkLst>
        </pc:picChg>
        <pc:picChg chg="del">
          <ac:chgData name="Francois Venter" userId="98d9ab0d-1163-4aca-8ed5-5cf800b1193e" providerId="ADAL" clId="{A29E40B2-45C9-427A-9C5E-7ED0E1D72767}" dt="2023-06-20T10:40:22.473" v="5247" actId="478"/>
          <ac:picMkLst>
            <pc:docMk/>
            <pc:sldMk cId="119528211" sldId="398"/>
            <ac:picMk id="10" creationId="{3B30845F-667A-448E-8827-30C0A6431AA0}"/>
          </ac:picMkLst>
        </pc:picChg>
        <pc:picChg chg="del">
          <ac:chgData name="Francois Venter" userId="98d9ab0d-1163-4aca-8ed5-5cf800b1193e" providerId="ADAL" clId="{A29E40B2-45C9-427A-9C5E-7ED0E1D72767}" dt="2023-06-20T10:40:24.404" v="5248" actId="478"/>
          <ac:picMkLst>
            <pc:docMk/>
            <pc:sldMk cId="119528211" sldId="398"/>
            <ac:picMk id="12" creationId="{8651463F-D27E-4BDD-81F6-CC6C7F198110}"/>
          </ac:picMkLst>
        </pc:picChg>
        <pc:picChg chg="del">
          <ac:chgData name="Francois Venter" userId="98d9ab0d-1163-4aca-8ed5-5cf800b1193e" providerId="ADAL" clId="{A29E40B2-45C9-427A-9C5E-7ED0E1D72767}" dt="2023-06-20T10:40:26.372" v="5249" actId="478"/>
          <ac:picMkLst>
            <pc:docMk/>
            <pc:sldMk cId="119528211" sldId="398"/>
            <ac:picMk id="14" creationId="{957CADBA-3B50-4DA3-87DD-08B9708FBED5}"/>
          </ac:picMkLst>
        </pc:picChg>
        <pc:picChg chg="mod">
          <ac:chgData name="Francois Venter" userId="98d9ab0d-1163-4aca-8ed5-5cf800b1193e" providerId="ADAL" clId="{A29E40B2-45C9-427A-9C5E-7ED0E1D72767}" dt="2023-06-20T10:43:30.321" v="5516" actId="1076"/>
          <ac:picMkLst>
            <pc:docMk/>
            <pc:sldMk cId="119528211" sldId="398"/>
            <ac:picMk id="15" creationId="{194726E5-9F43-465D-AA04-1750EB081B71}"/>
          </ac:picMkLst>
        </pc:picChg>
      </pc:sldChg>
      <pc:sldChg chg="add del">
        <pc:chgData name="Francois Venter" userId="98d9ab0d-1163-4aca-8ed5-5cf800b1193e" providerId="ADAL" clId="{A29E40B2-45C9-427A-9C5E-7ED0E1D72767}" dt="2023-06-20T10:33:48.314" v="5171" actId="47"/>
        <pc:sldMkLst>
          <pc:docMk/>
          <pc:sldMk cId="0" sldId="399"/>
        </pc:sldMkLst>
      </pc:sldChg>
      <pc:sldChg chg="del">
        <pc:chgData name="Francois Venter" userId="98d9ab0d-1163-4aca-8ed5-5cf800b1193e" providerId="ADAL" clId="{A29E40B2-45C9-427A-9C5E-7ED0E1D72767}" dt="2023-06-20T10:33:48.314" v="5171" actId="47"/>
        <pc:sldMkLst>
          <pc:docMk/>
          <pc:sldMk cId="2851194679" sldId="400"/>
        </pc:sldMkLst>
      </pc:sldChg>
      <pc:sldChg chg="add del">
        <pc:chgData name="Francois Venter" userId="98d9ab0d-1163-4aca-8ed5-5cf800b1193e" providerId="ADAL" clId="{A29E40B2-45C9-427A-9C5E-7ED0E1D72767}" dt="2023-06-20T10:33:36.797" v="5170" actId="47"/>
        <pc:sldMkLst>
          <pc:docMk/>
          <pc:sldMk cId="0" sldId="401"/>
        </pc:sldMkLst>
      </pc:sldChg>
      <pc:sldChg chg="add del">
        <pc:chgData name="Francois Venter" userId="98d9ab0d-1163-4aca-8ed5-5cf800b1193e" providerId="ADAL" clId="{A29E40B2-45C9-427A-9C5E-7ED0E1D72767}" dt="2023-06-20T10:33:36.797" v="5170" actId="47"/>
        <pc:sldMkLst>
          <pc:docMk/>
          <pc:sldMk cId="0" sldId="402"/>
        </pc:sldMkLst>
      </pc:sldChg>
      <pc:sldChg chg="addSp delSp del">
        <pc:chgData name="Francois Venter" userId="98d9ab0d-1163-4aca-8ed5-5cf800b1193e" providerId="ADAL" clId="{A29E40B2-45C9-427A-9C5E-7ED0E1D72767}" dt="2023-06-20T07:25:43.519" v="3631" actId="47"/>
        <pc:sldMkLst>
          <pc:docMk/>
          <pc:sldMk cId="245692472" sldId="403"/>
        </pc:sldMkLst>
        <pc:picChg chg="add del">
          <ac:chgData name="Francois Venter" userId="98d9ab0d-1163-4aca-8ed5-5cf800b1193e" providerId="ADAL" clId="{A29E40B2-45C9-427A-9C5E-7ED0E1D72767}" dt="2023-06-19T16:03:38.246" v="9"/>
          <ac:picMkLst>
            <pc:docMk/>
            <pc:sldMk cId="245692472" sldId="403"/>
            <ac:picMk id="2" creationId="{CA4949EF-E6E1-B150-34F7-6BBB2B1CF438}"/>
          </ac:picMkLst>
        </pc:picChg>
      </pc:sldChg>
      <pc:sldChg chg="add del">
        <pc:chgData name="Francois Venter" userId="98d9ab0d-1163-4aca-8ed5-5cf800b1193e" providerId="ADAL" clId="{A29E40B2-45C9-427A-9C5E-7ED0E1D72767}" dt="2023-06-20T10:33:36.797" v="5170" actId="47"/>
        <pc:sldMkLst>
          <pc:docMk/>
          <pc:sldMk cId="0" sldId="404"/>
        </pc:sldMkLst>
      </pc:sldChg>
      <pc:sldChg chg="add del">
        <pc:chgData name="Francois Venter" userId="98d9ab0d-1163-4aca-8ed5-5cf800b1193e" providerId="ADAL" clId="{A29E40B2-45C9-427A-9C5E-7ED0E1D72767}" dt="2023-06-20T10:33:36.797" v="5170" actId="47"/>
        <pc:sldMkLst>
          <pc:docMk/>
          <pc:sldMk cId="0" sldId="405"/>
        </pc:sldMkLst>
      </pc:sldChg>
      <pc:sldChg chg="modSp add del mod">
        <pc:chgData name="Francois Venter" userId="98d9ab0d-1163-4aca-8ed5-5cf800b1193e" providerId="ADAL" clId="{A29E40B2-45C9-427A-9C5E-7ED0E1D72767}" dt="2023-06-20T10:33:36.797" v="5170" actId="47"/>
        <pc:sldMkLst>
          <pc:docMk/>
          <pc:sldMk cId="0" sldId="406"/>
        </pc:sldMkLst>
        <pc:spChg chg="mod">
          <ac:chgData name="Francois Venter" userId="98d9ab0d-1163-4aca-8ed5-5cf800b1193e" providerId="ADAL" clId="{A29E40B2-45C9-427A-9C5E-7ED0E1D72767}" dt="2023-06-19T16:06:04.114" v="15" actId="27636"/>
          <ac:spMkLst>
            <pc:docMk/>
            <pc:sldMk cId="0" sldId="406"/>
            <ac:spMk id="3" creationId="{90326CEF-BCBE-3BEB-3544-6A9F2EB0B863}"/>
          </ac:spMkLst>
        </pc:spChg>
      </pc:sldChg>
      <pc:sldChg chg="modSp add del mod setBg">
        <pc:chgData name="Francois Venter" userId="98d9ab0d-1163-4aca-8ed5-5cf800b1193e" providerId="ADAL" clId="{A29E40B2-45C9-427A-9C5E-7ED0E1D72767}" dt="2023-06-20T09:55:16.893" v="4276" actId="47"/>
        <pc:sldMkLst>
          <pc:docMk/>
          <pc:sldMk cId="1349232518" sldId="490"/>
        </pc:sldMkLst>
        <pc:spChg chg="mod">
          <ac:chgData name="Francois Venter" userId="98d9ab0d-1163-4aca-8ed5-5cf800b1193e" providerId="ADAL" clId="{A29E40B2-45C9-427A-9C5E-7ED0E1D72767}" dt="2023-06-20T09:50:15.289" v="3904" actId="27636"/>
          <ac:spMkLst>
            <pc:docMk/>
            <pc:sldMk cId="1349232518" sldId="490"/>
            <ac:spMk id="3" creationId="{D27876A5-14F9-4A4F-B5AF-E82DCB4D2F80}"/>
          </ac:spMkLst>
        </pc:spChg>
      </pc:sldChg>
      <pc:sldChg chg="add del">
        <pc:chgData name="Francois Venter" userId="98d9ab0d-1163-4aca-8ed5-5cf800b1193e" providerId="ADAL" clId="{A29E40B2-45C9-427A-9C5E-7ED0E1D72767}" dt="2023-06-20T10:43:58.362" v="5517" actId="47"/>
        <pc:sldMkLst>
          <pc:docMk/>
          <pc:sldMk cId="4181679639" sldId="603"/>
        </pc:sldMkLst>
      </pc:sldChg>
      <pc:sldChg chg="delSp modSp add del mod ord delAnim">
        <pc:chgData name="Francois Venter" userId="98d9ab0d-1163-4aca-8ed5-5cf800b1193e" providerId="ADAL" clId="{A29E40B2-45C9-427A-9C5E-7ED0E1D72767}" dt="2023-06-20T05:35:48.274" v="387" actId="20577"/>
        <pc:sldMkLst>
          <pc:docMk/>
          <pc:sldMk cId="3045410343" sldId="695"/>
        </pc:sldMkLst>
        <pc:spChg chg="mod">
          <ac:chgData name="Francois Venter" userId="98d9ab0d-1163-4aca-8ed5-5cf800b1193e" providerId="ADAL" clId="{A29E40B2-45C9-427A-9C5E-7ED0E1D72767}" dt="2023-06-20T05:35:48.274" v="387" actId="20577"/>
          <ac:spMkLst>
            <pc:docMk/>
            <pc:sldMk cId="3045410343" sldId="695"/>
            <ac:spMk id="2" creationId="{00000000-0000-0000-0000-000000000000}"/>
          </ac:spMkLst>
        </pc:spChg>
        <pc:picChg chg="del">
          <ac:chgData name="Francois Venter" userId="98d9ab0d-1163-4aca-8ed5-5cf800b1193e" providerId="ADAL" clId="{A29E40B2-45C9-427A-9C5E-7ED0E1D72767}" dt="2023-06-20T05:34:00.136" v="352" actId="478"/>
          <ac:picMkLst>
            <pc:docMk/>
            <pc:sldMk cId="3045410343" sldId="695"/>
            <ac:picMk id="8" creationId="{F269070C-9290-C29A-EC52-76E4B6FCB978}"/>
          </ac:picMkLst>
        </pc:picChg>
      </pc:sldChg>
      <pc:sldChg chg="addSp delSp modSp add mod ord delAnim">
        <pc:chgData name="Francois Venter" userId="98d9ab0d-1163-4aca-8ed5-5cf800b1193e" providerId="ADAL" clId="{A29E40B2-45C9-427A-9C5E-7ED0E1D72767}" dt="2023-06-21T05:51:23.331" v="5835" actId="1076"/>
        <pc:sldMkLst>
          <pc:docMk/>
          <pc:sldMk cId="1342912946" sldId="751"/>
        </pc:sldMkLst>
        <pc:spChg chg="mod">
          <ac:chgData name="Francois Venter" userId="98d9ab0d-1163-4aca-8ed5-5cf800b1193e" providerId="ADAL" clId="{A29E40B2-45C9-427A-9C5E-7ED0E1D72767}" dt="2023-06-20T09:33:30.696" v="3678" actId="115"/>
          <ac:spMkLst>
            <pc:docMk/>
            <pc:sldMk cId="1342912946" sldId="751"/>
            <ac:spMk id="2" creationId="{9CEA461F-4A8B-4784-B9A7-D1DF0E8C4ADD}"/>
          </ac:spMkLst>
        </pc:spChg>
        <pc:spChg chg="add mod">
          <ac:chgData name="Francois Venter" userId="98d9ab0d-1163-4aca-8ed5-5cf800b1193e" providerId="ADAL" clId="{A29E40B2-45C9-427A-9C5E-7ED0E1D72767}" dt="2023-06-21T05:51:13.955" v="5832" actId="255"/>
          <ac:spMkLst>
            <pc:docMk/>
            <pc:sldMk cId="1342912946" sldId="751"/>
            <ac:spMk id="3" creationId="{CB67BFCE-65C4-913F-C6D5-5A7AA9C86CBB}"/>
          </ac:spMkLst>
        </pc:spChg>
        <pc:picChg chg="del">
          <ac:chgData name="Francois Venter" userId="98d9ab0d-1163-4aca-8ed5-5cf800b1193e" providerId="ADAL" clId="{A29E40B2-45C9-427A-9C5E-7ED0E1D72767}" dt="2023-06-19T16:02:29.410" v="5" actId="478"/>
          <ac:picMkLst>
            <pc:docMk/>
            <pc:sldMk cId="1342912946" sldId="751"/>
            <ac:picMk id="6" creationId="{5F4CE574-A643-BC85-FB10-527F0FEDF3EE}"/>
          </ac:picMkLst>
        </pc:picChg>
        <pc:picChg chg="add mod">
          <ac:chgData name="Francois Venter" userId="98d9ab0d-1163-4aca-8ed5-5cf800b1193e" providerId="ADAL" clId="{A29E40B2-45C9-427A-9C5E-7ED0E1D72767}" dt="2023-06-21T05:51:23.331" v="5835" actId="1076"/>
          <ac:picMkLst>
            <pc:docMk/>
            <pc:sldMk cId="1342912946" sldId="751"/>
            <ac:picMk id="7" creationId="{82DFF1A9-09D7-2876-21EB-7C43E49E2278}"/>
          </ac:picMkLst>
        </pc:picChg>
      </pc:sldChg>
      <pc:sldChg chg="add del">
        <pc:chgData name="Francois Venter" userId="98d9ab0d-1163-4aca-8ed5-5cf800b1193e" providerId="ADAL" clId="{A29E40B2-45C9-427A-9C5E-7ED0E1D72767}" dt="2023-06-20T10:43:58.362" v="5517" actId="47"/>
        <pc:sldMkLst>
          <pc:docMk/>
          <pc:sldMk cId="4022355782" sldId="975"/>
        </pc:sldMkLst>
      </pc:sldChg>
      <pc:sldChg chg="add del">
        <pc:chgData name="Francois Venter" userId="98d9ab0d-1163-4aca-8ed5-5cf800b1193e" providerId="ADAL" clId="{A29E40B2-45C9-427A-9C5E-7ED0E1D72767}" dt="2023-06-20T10:43:58.362" v="5517" actId="47"/>
        <pc:sldMkLst>
          <pc:docMk/>
          <pc:sldMk cId="1318199119" sldId="978"/>
        </pc:sldMkLst>
      </pc:sldChg>
      <pc:sldChg chg="add del">
        <pc:chgData name="Francois Venter" userId="98d9ab0d-1163-4aca-8ed5-5cf800b1193e" providerId="ADAL" clId="{A29E40B2-45C9-427A-9C5E-7ED0E1D72767}" dt="2023-06-20T10:33:48.314" v="5171" actId="47"/>
        <pc:sldMkLst>
          <pc:docMk/>
          <pc:sldMk cId="0" sldId="1083"/>
        </pc:sldMkLst>
      </pc:sldChg>
      <pc:sldChg chg="addSp delSp modSp add del mod ord delAnim">
        <pc:chgData name="Francois Venter" userId="98d9ab0d-1163-4aca-8ed5-5cf800b1193e" providerId="ADAL" clId="{A29E40B2-45C9-427A-9C5E-7ED0E1D72767}" dt="2023-06-20T10:11:01.649" v="4746" actId="255"/>
        <pc:sldMkLst>
          <pc:docMk/>
          <pc:sldMk cId="2099970758" sldId="2203"/>
        </pc:sldMkLst>
        <pc:spChg chg="del">
          <ac:chgData name="Francois Venter" userId="98d9ab0d-1163-4aca-8ed5-5cf800b1193e" providerId="ADAL" clId="{A29E40B2-45C9-427A-9C5E-7ED0E1D72767}" dt="2023-06-20T10:00:19.689" v="4335" actId="478"/>
          <ac:spMkLst>
            <pc:docMk/>
            <pc:sldMk cId="2099970758" sldId="2203"/>
            <ac:spMk id="2" creationId="{E1312B9C-5E54-4DAA-9F41-7D0336D47938}"/>
          </ac:spMkLst>
        </pc:spChg>
        <pc:spChg chg="add mod">
          <ac:chgData name="Francois Venter" userId="98d9ab0d-1163-4aca-8ed5-5cf800b1193e" providerId="ADAL" clId="{A29E40B2-45C9-427A-9C5E-7ED0E1D72767}" dt="2023-06-20T10:11:01.649" v="4746" actId="255"/>
          <ac:spMkLst>
            <pc:docMk/>
            <pc:sldMk cId="2099970758" sldId="2203"/>
            <ac:spMk id="11" creationId="{D449E9EE-CD69-517C-4FF3-D1FBB3CA8EB3}"/>
          </ac:spMkLst>
        </pc:spChg>
        <pc:picChg chg="mod">
          <ac:chgData name="Francois Venter" userId="98d9ab0d-1163-4aca-8ed5-5cf800b1193e" providerId="ADAL" clId="{A29E40B2-45C9-427A-9C5E-7ED0E1D72767}" dt="2023-06-20T10:10:50.334" v="4744" actId="1076"/>
          <ac:picMkLst>
            <pc:docMk/>
            <pc:sldMk cId="2099970758" sldId="2203"/>
            <ac:picMk id="5" creationId="{9180314C-AFA2-B06E-F3F7-DC171B5DBCB4}"/>
          </ac:picMkLst>
        </pc:picChg>
        <pc:picChg chg="mod">
          <ac:chgData name="Francois Venter" userId="98d9ab0d-1163-4aca-8ed5-5cf800b1193e" providerId="ADAL" clId="{A29E40B2-45C9-427A-9C5E-7ED0E1D72767}" dt="2023-06-20T10:00:44.697" v="4340" actId="692"/>
          <ac:picMkLst>
            <pc:docMk/>
            <pc:sldMk cId="2099970758" sldId="2203"/>
            <ac:picMk id="6" creationId="{31ADA0DC-2ACB-4FB2-8166-DD5E2ED39A2D}"/>
          </ac:picMkLst>
        </pc:picChg>
        <pc:picChg chg="mod">
          <ac:chgData name="Francois Venter" userId="98d9ab0d-1163-4aca-8ed5-5cf800b1193e" providerId="ADAL" clId="{A29E40B2-45C9-427A-9C5E-7ED0E1D72767}" dt="2023-06-20T10:00:29.087" v="4338" actId="1076"/>
          <ac:picMkLst>
            <pc:docMk/>
            <pc:sldMk cId="2099970758" sldId="2203"/>
            <ac:picMk id="7" creationId="{D1FBB2F8-6B25-37FE-8489-C0931916D071}"/>
          </ac:picMkLst>
        </pc:picChg>
        <pc:picChg chg="del">
          <ac:chgData name="Francois Venter" userId="98d9ab0d-1163-4aca-8ed5-5cf800b1193e" providerId="ADAL" clId="{A29E40B2-45C9-427A-9C5E-7ED0E1D72767}" dt="2023-06-19T16:04:19.147" v="12" actId="478"/>
          <ac:picMkLst>
            <pc:docMk/>
            <pc:sldMk cId="2099970758" sldId="2203"/>
            <ac:picMk id="9" creationId="{79475DD5-2C6F-4E45-8E96-56673B4BD136}"/>
          </ac:picMkLst>
        </pc:picChg>
        <pc:picChg chg="del">
          <ac:chgData name="Francois Venter" userId="98d9ab0d-1163-4aca-8ed5-5cf800b1193e" providerId="ADAL" clId="{A29E40B2-45C9-427A-9C5E-7ED0E1D72767}" dt="2023-06-19T16:04:14.662" v="11" actId="478"/>
          <ac:picMkLst>
            <pc:docMk/>
            <pc:sldMk cId="2099970758" sldId="2203"/>
            <ac:picMk id="13" creationId="{04191E87-3389-AB65-4B7D-9959692C5591}"/>
          </ac:picMkLst>
        </pc:picChg>
      </pc:sldChg>
      <pc:sldChg chg="add del">
        <pc:chgData name="Francois Venter" userId="98d9ab0d-1163-4aca-8ed5-5cf800b1193e" providerId="ADAL" clId="{A29E40B2-45C9-427A-9C5E-7ED0E1D72767}" dt="2023-06-20T10:33:36.797" v="5170" actId="47"/>
        <pc:sldMkLst>
          <pc:docMk/>
          <pc:sldMk cId="0" sldId="2204"/>
        </pc:sldMkLst>
      </pc:sldChg>
      <pc:sldChg chg="addSp delSp modSp add del mod setBg modClrScheme chgLayout">
        <pc:chgData name="Francois Venter" userId="98d9ab0d-1163-4aca-8ed5-5cf800b1193e" providerId="ADAL" clId="{A29E40B2-45C9-427A-9C5E-7ED0E1D72767}" dt="2023-06-21T05:17:27.849" v="5593" actId="47"/>
        <pc:sldMkLst>
          <pc:docMk/>
          <pc:sldMk cId="3780108435" sldId="2804"/>
        </pc:sldMkLst>
        <pc:spChg chg="mod ord">
          <ac:chgData name="Francois Venter" userId="98d9ab0d-1163-4aca-8ed5-5cf800b1193e" providerId="ADAL" clId="{A29E40B2-45C9-427A-9C5E-7ED0E1D72767}" dt="2023-06-20T09:51:37.519" v="3957" actId="26606"/>
          <ac:spMkLst>
            <pc:docMk/>
            <pc:sldMk cId="3780108435" sldId="2804"/>
            <ac:spMk id="2" creationId="{18D6ECA4-85C7-5749-983A-FBB3F249A4C7}"/>
          </ac:spMkLst>
        </pc:spChg>
        <pc:spChg chg="add mod ord">
          <ac:chgData name="Francois Venter" userId="98d9ab0d-1163-4aca-8ed5-5cf800b1193e" providerId="ADAL" clId="{A29E40B2-45C9-427A-9C5E-7ED0E1D72767}" dt="2023-06-20T09:54:58.138" v="4270" actId="313"/>
          <ac:spMkLst>
            <pc:docMk/>
            <pc:sldMk cId="3780108435" sldId="2804"/>
            <ac:spMk id="3" creationId="{4F7D1828-7464-D15C-9E7B-CA1A106F0764}"/>
          </ac:spMkLst>
        </pc:spChg>
        <pc:spChg chg="del mod">
          <ac:chgData name="Francois Venter" userId="98d9ab0d-1163-4aca-8ed5-5cf800b1193e" providerId="ADAL" clId="{A29E40B2-45C9-427A-9C5E-7ED0E1D72767}" dt="2023-06-20T09:54:09.092" v="4262" actId="478"/>
          <ac:spMkLst>
            <pc:docMk/>
            <pc:sldMk cId="3780108435" sldId="2804"/>
            <ac:spMk id="6" creationId="{C3535946-EDA1-3E4D-8FA5-4BAE949EB060}"/>
          </ac:spMkLst>
        </pc:spChg>
        <pc:spChg chg="add del">
          <ac:chgData name="Francois Venter" userId="98d9ab0d-1163-4aca-8ed5-5cf800b1193e" providerId="ADAL" clId="{A29E40B2-45C9-427A-9C5E-7ED0E1D72767}" dt="2023-06-20T09:51:37.502" v="3956" actId="26606"/>
          <ac:spMkLst>
            <pc:docMk/>
            <pc:sldMk cId="3780108435" sldId="2804"/>
            <ac:spMk id="11" creationId="{0E3596DD-156A-473E-9BB3-C6A29F7574E9}"/>
          </ac:spMkLst>
        </pc:spChg>
        <pc:spChg chg="add del">
          <ac:chgData name="Francois Venter" userId="98d9ab0d-1163-4aca-8ed5-5cf800b1193e" providerId="ADAL" clId="{A29E40B2-45C9-427A-9C5E-7ED0E1D72767}" dt="2023-06-20T09:51:37.502" v="3956" actId="26606"/>
          <ac:spMkLst>
            <pc:docMk/>
            <pc:sldMk cId="3780108435" sldId="2804"/>
            <ac:spMk id="13" creationId="{2C46C4D6-C474-4E92-B52E-944C1118F7B6}"/>
          </ac:spMkLst>
        </pc:spChg>
        <pc:spChg chg="add">
          <ac:chgData name="Francois Venter" userId="98d9ab0d-1163-4aca-8ed5-5cf800b1193e" providerId="ADAL" clId="{A29E40B2-45C9-427A-9C5E-7ED0E1D72767}" dt="2023-06-20T09:51:37.519" v="3957" actId="26606"/>
          <ac:spMkLst>
            <pc:docMk/>
            <pc:sldMk cId="3780108435" sldId="2804"/>
            <ac:spMk id="15" creationId="{22587ECF-85E9-4393-9D87-8EB6F3F6C208}"/>
          </ac:spMkLst>
        </pc:spChg>
        <pc:picChg chg="add mod">
          <ac:chgData name="Francois Venter" userId="98d9ab0d-1163-4aca-8ed5-5cf800b1193e" providerId="ADAL" clId="{A29E40B2-45C9-427A-9C5E-7ED0E1D72767}" dt="2023-06-20T09:55:13.877" v="4275" actId="1076"/>
          <ac:picMkLst>
            <pc:docMk/>
            <pc:sldMk cId="3780108435" sldId="2804"/>
            <ac:picMk id="4" creationId="{78A1132B-2B72-BF0D-AAFA-CB33DB148D48}"/>
          </ac:picMkLst>
        </pc:picChg>
        <pc:picChg chg="mod ord">
          <ac:chgData name="Francois Venter" userId="98d9ab0d-1163-4aca-8ed5-5cf800b1193e" providerId="ADAL" clId="{A29E40B2-45C9-427A-9C5E-7ED0E1D72767}" dt="2023-06-20T09:54:53.948" v="4269" actId="1076"/>
          <ac:picMkLst>
            <pc:docMk/>
            <pc:sldMk cId="3780108435" sldId="2804"/>
            <ac:picMk id="5" creationId="{847B1398-8297-2E41-ACE6-B5DDE6A1F647}"/>
          </ac:picMkLst>
        </pc:picChg>
      </pc:sldChg>
      <pc:sldChg chg="add del">
        <pc:chgData name="Francois Venter" userId="98d9ab0d-1163-4aca-8ed5-5cf800b1193e" providerId="ADAL" clId="{A29E40B2-45C9-427A-9C5E-7ED0E1D72767}" dt="2023-06-20T10:43:58.362" v="5517" actId="47"/>
        <pc:sldMkLst>
          <pc:docMk/>
          <pc:sldMk cId="0" sldId="1993219030"/>
        </pc:sldMkLst>
      </pc:sldChg>
      <pc:sldChg chg="add del">
        <pc:chgData name="Francois Venter" userId="98d9ab0d-1163-4aca-8ed5-5cf800b1193e" providerId="ADAL" clId="{A29E40B2-45C9-427A-9C5E-7ED0E1D72767}" dt="2023-06-20T10:43:58.362" v="5517" actId="47"/>
        <pc:sldMkLst>
          <pc:docMk/>
          <pc:sldMk cId="0" sldId="1993219031"/>
        </pc:sldMkLst>
      </pc:sldChg>
      <pc:sldChg chg="add del">
        <pc:chgData name="Francois Venter" userId="98d9ab0d-1163-4aca-8ed5-5cf800b1193e" providerId="ADAL" clId="{A29E40B2-45C9-427A-9C5E-7ED0E1D72767}" dt="2023-06-20T10:43:58.362" v="5517" actId="47"/>
        <pc:sldMkLst>
          <pc:docMk/>
          <pc:sldMk cId="0" sldId="1993219032"/>
        </pc:sldMkLst>
      </pc:sldChg>
      <pc:sldChg chg="add del">
        <pc:chgData name="Francois Venter" userId="98d9ab0d-1163-4aca-8ed5-5cf800b1193e" providerId="ADAL" clId="{A29E40B2-45C9-427A-9C5E-7ED0E1D72767}" dt="2023-06-20T10:43:58.362" v="5517" actId="47"/>
        <pc:sldMkLst>
          <pc:docMk/>
          <pc:sldMk cId="0" sldId="1993219033"/>
        </pc:sldMkLst>
      </pc:sldChg>
      <pc:sldChg chg="add del">
        <pc:chgData name="Francois Venter" userId="98d9ab0d-1163-4aca-8ed5-5cf800b1193e" providerId="ADAL" clId="{A29E40B2-45C9-427A-9C5E-7ED0E1D72767}" dt="2023-06-20T10:43:58.362" v="5517" actId="47"/>
        <pc:sldMkLst>
          <pc:docMk/>
          <pc:sldMk cId="0" sldId="1993219034"/>
        </pc:sldMkLst>
      </pc:sldChg>
      <pc:sldChg chg="add del">
        <pc:chgData name="Francois Venter" userId="98d9ab0d-1163-4aca-8ed5-5cf800b1193e" providerId="ADAL" clId="{A29E40B2-45C9-427A-9C5E-7ED0E1D72767}" dt="2023-06-20T10:43:58.362" v="5517" actId="47"/>
        <pc:sldMkLst>
          <pc:docMk/>
          <pc:sldMk cId="0" sldId="1993219035"/>
        </pc:sldMkLst>
      </pc:sldChg>
      <pc:sldChg chg="add del">
        <pc:chgData name="Francois Venter" userId="98d9ab0d-1163-4aca-8ed5-5cf800b1193e" providerId="ADAL" clId="{A29E40B2-45C9-427A-9C5E-7ED0E1D72767}" dt="2023-06-20T10:43:58.362" v="5517" actId="47"/>
        <pc:sldMkLst>
          <pc:docMk/>
          <pc:sldMk cId="0" sldId="1993219036"/>
        </pc:sldMkLst>
      </pc:sldChg>
      <pc:sldChg chg="add del">
        <pc:chgData name="Francois Venter" userId="98d9ab0d-1163-4aca-8ed5-5cf800b1193e" providerId="ADAL" clId="{A29E40B2-45C9-427A-9C5E-7ED0E1D72767}" dt="2023-06-20T10:43:58.362" v="5517" actId="47"/>
        <pc:sldMkLst>
          <pc:docMk/>
          <pc:sldMk cId="0" sldId="1993219037"/>
        </pc:sldMkLst>
      </pc:sldChg>
      <pc:sldChg chg="add del">
        <pc:chgData name="Francois Venter" userId="98d9ab0d-1163-4aca-8ed5-5cf800b1193e" providerId="ADAL" clId="{A29E40B2-45C9-427A-9C5E-7ED0E1D72767}" dt="2023-06-20T10:43:58.362" v="5517" actId="47"/>
        <pc:sldMkLst>
          <pc:docMk/>
          <pc:sldMk cId="0" sldId="1993219039"/>
        </pc:sldMkLst>
      </pc:sldChg>
      <pc:sldChg chg="modSp add del mod">
        <pc:chgData name="Francois Venter" userId="98d9ab0d-1163-4aca-8ed5-5cf800b1193e" providerId="ADAL" clId="{A29E40B2-45C9-427A-9C5E-7ED0E1D72767}" dt="2023-06-20T10:43:58.362" v="5517" actId="47"/>
        <pc:sldMkLst>
          <pc:docMk/>
          <pc:sldMk cId="0" sldId="1993219040"/>
        </pc:sldMkLst>
        <pc:spChg chg="mod">
          <ac:chgData name="Francois Venter" userId="98d9ab0d-1163-4aca-8ed5-5cf800b1193e" providerId="ADAL" clId="{A29E40B2-45C9-427A-9C5E-7ED0E1D72767}" dt="2023-06-19T16:13:30.910" v="73" actId="27636"/>
          <ac:spMkLst>
            <pc:docMk/>
            <pc:sldMk cId="0" sldId="1993219040"/>
            <ac:spMk id="3" creationId="{0C0B608C-DED1-F83E-0E21-D1ED439113E1}"/>
          </ac:spMkLst>
        </pc:spChg>
      </pc:sldChg>
      <pc:sldChg chg="add del">
        <pc:chgData name="Francois Venter" userId="98d9ab0d-1163-4aca-8ed5-5cf800b1193e" providerId="ADAL" clId="{A29E40B2-45C9-427A-9C5E-7ED0E1D72767}" dt="2023-06-20T10:43:58.362" v="5517" actId="47"/>
        <pc:sldMkLst>
          <pc:docMk/>
          <pc:sldMk cId="0" sldId="1993219041"/>
        </pc:sldMkLst>
      </pc:sldChg>
      <pc:sldChg chg="add del">
        <pc:chgData name="Francois Venter" userId="98d9ab0d-1163-4aca-8ed5-5cf800b1193e" providerId="ADAL" clId="{A29E40B2-45C9-427A-9C5E-7ED0E1D72767}" dt="2023-06-20T10:43:58.362" v="5517" actId="47"/>
        <pc:sldMkLst>
          <pc:docMk/>
          <pc:sldMk cId="0" sldId="1993219042"/>
        </pc:sldMkLst>
      </pc:sldChg>
      <pc:sldChg chg="add del ord">
        <pc:chgData name="Francois Venter" userId="98d9ab0d-1163-4aca-8ed5-5cf800b1193e" providerId="ADAL" clId="{A29E40B2-45C9-427A-9C5E-7ED0E1D72767}" dt="2023-06-21T05:14:03.863" v="5590" actId="47"/>
        <pc:sldMkLst>
          <pc:docMk/>
          <pc:sldMk cId="0" sldId="1993219045"/>
        </pc:sldMkLst>
      </pc:sldChg>
      <pc:sldChg chg="add del">
        <pc:chgData name="Francois Venter" userId="98d9ab0d-1163-4aca-8ed5-5cf800b1193e" providerId="ADAL" clId="{A29E40B2-45C9-427A-9C5E-7ED0E1D72767}" dt="2023-06-20T10:43:58.362" v="5517" actId="47"/>
        <pc:sldMkLst>
          <pc:docMk/>
          <pc:sldMk cId="104887384" sldId="2147375354"/>
        </pc:sldMkLst>
      </pc:sldChg>
      <pc:sldChg chg="delSp add del mod ord">
        <pc:chgData name="Francois Venter" userId="98d9ab0d-1163-4aca-8ed5-5cf800b1193e" providerId="ADAL" clId="{A29E40B2-45C9-427A-9C5E-7ED0E1D72767}" dt="2023-06-21T05:19:17.945" v="5606" actId="47"/>
        <pc:sldMkLst>
          <pc:docMk/>
          <pc:sldMk cId="4273117970" sldId="2147375365"/>
        </pc:sldMkLst>
        <pc:picChg chg="del">
          <ac:chgData name="Francois Venter" userId="98d9ab0d-1163-4aca-8ed5-5cf800b1193e" providerId="ADAL" clId="{A29E40B2-45C9-427A-9C5E-7ED0E1D72767}" dt="2023-06-21T05:17:54.992" v="5595" actId="21"/>
          <ac:picMkLst>
            <pc:docMk/>
            <pc:sldMk cId="4273117970" sldId="2147375365"/>
            <ac:picMk id="5" creationId="{D5BCF202-6622-41B5-B547-5859FEEE2B6D}"/>
          </ac:picMkLst>
        </pc:picChg>
        <pc:picChg chg="del">
          <ac:chgData name="Francois Venter" userId="98d9ab0d-1163-4aca-8ed5-5cf800b1193e" providerId="ADAL" clId="{A29E40B2-45C9-427A-9C5E-7ED0E1D72767}" dt="2023-06-21T05:18:39.513" v="5603" actId="21"/>
          <ac:picMkLst>
            <pc:docMk/>
            <pc:sldMk cId="4273117970" sldId="2147375365"/>
            <ac:picMk id="6" creationId="{4850457D-D9A2-4D8C-B579-6BEDDDB4F2B5}"/>
          </ac:picMkLst>
        </pc:picChg>
      </pc:sldChg>
      <pc:sldChg chg="modSp add del mod">
        <pc:chgData name="Francois Venter" userId="98d9ab0d-1163-4aca-8ed5-5cf800b1193e" providerId="ADAL" clId="{A29E40B2-45C9-427A-9C5E-7ED0E1D72767}" dt="2023-06-20T10:33:48.314" v="5171" actId="47"/>
        <pc:sldMkLst>
          <pc:docMk/>
          <pc:sldMk cId="487441288" sldId="2147375366"/>
        </pc:sldMkLst>
        <pc:spChg chg="mod">
          <ac:chgData name="Francois Venter" userId="98d9ab0d-1163-4aca-8ed5-5cf800b1193e" providerId="ADAL" clId="{A29E40B2-45C9-427A-9C5E-7ED0E1D72767}" dt="2023-06-19T16:08:30.081" v="23" actId="27636"/>
          <ac:spMkLst>
            <pc:docMk/>
            <pc:sldMk cId="487441288" sldId="2147375366"/>
            <ac:spMk id="6" creationId="{924F9A67-052F-403B-94EA-83FDE307C7F5}"/>
          </ac:spMkLst>
        </pc:spChg>
      </pc:sldChg>
      <pc:sldChg chg="modSp add del mod">
        <pc:chgData name="Francois Venter" userId="98d9ab0d-1163-4aca-8ed5-5cf800b1193e" providerId="ADAL" clId="{A29E40B2-45C9-427A-9C5E-7ED0E1D72767}" dt="2023-06-20T10:43:58.362" v="5517" actId="47"/>
        <pc:sldMkLst>
          <pc:docMk/>
          <pc:sldMk cId="1180565603" sldId="2147375367"/>
        </pc:sldMkLst>
        <pc:spChg chg="mod">
          <ac:chgData name="Francois Venter" userId="98d9ab0d-1163-4aca-8ed5-5cf800b1193e" providerId="ADAL" clId="{A29E40B2-45C9-427A-9C5E-7ED0E1D72767}" dt="2023-06-19T16:08:30.090" v="24" actId="27636"/>
          <ac:spMkLst>
            <pc:docMk/>
            <pc:sldMk cId="1180565603" sldId="2147375367"/>
            <ac:spMk id="3" creationId="{C7298CE6-CCF4-4DDC-9A17-B386030B4ED0}"/>
          </ac:spMkLst>
        </pc:spChg>
      </pc:sldChg>
      <pc:sldChg chg="add del">
        <pc:chgData name="Francois Venter" userId="98d9ab0d-1163-4aca-8ed5-5cf800b1193e" providerId="ADAL" clId="{A29E40B2-45C9-427A-9C5E-7ED0E1D72767}" dt="2023-06-20T10:33:48.314" v="5171" actId="47"/>
        <pc:sldMkLst>
          <pc:docMk/>
          <pc:sldMk cId="321804475" sldId="2147375368"/>
        </pc:sldMkLst>
      </pc:sldChg>
      <pc:sldChg chg="add del">
        <pc:chgData name="Francois Venter" userId="98d9ab0d-1163-4aca-8ed5-5cf800b1193e" providerId="ADAL" clId="{A29E40B2-45C9-427A-9C5E-7ED0E1D72767}" dt="2023-06-20T10:33:48.314" v="5171" actId="47"/>
        <pc:sldMkLst>
          <pc:docMk/>
          <pc:sldMk cId="806009764" sldId="2147375369"/>
        </pc:sldMkLst>
      </pc:sldChg>
      <pc:sldChg chg="add del">
        <pc:chgData name="Francois Venter" userId="98d9ab0d-1163-4aca-8ed5-5cf800b1193e" providerId="ADAL" clId="{A29E40B2-45C9-427A-9C5E-7ED0E1D72767}" dt="2023-06-20T10:33:48.314" v="5171" actId="47"/>
        <pc:sldMkLst>
          <pc:docMk/>
          <pc:sldMk cId="958204965" sldId="2147375370"/>
        </pc:sldMkLst>
      </pc:sldChg>
      <pc:sldChg chg="add del">
        <pc:chgData name="Francois Venter" userId="98d9ab0d-1163-4aca-8ed5-5cf800b1193e" providerId="ADAL" clId="{A29E40B2-45C9-427A-9C5E-7ED0E1D72767}" dt="2023-06-20T10:43:58.362" v="5517" actId="47"/>
        <pc:sldMkLst>
          <pc:docMk/>
          <pc:sldMk cId="2975711054" sldId="2147375371"/>
        </pc:sldMkLst>
      </pc:sldChg>
      <pc:sldChg chg="modSp add del mod">
        <pc:chgData name="Francois Venter" userId="98d9ab0d-1163-4aca-8ed5-5cf800b1193e" providerId="ADAL" clId="{A29E40B2-45C9-427A-9C5E-7ED0E1D72767}" dt="2023-06-20T10:33:48.314" v="5171" actId="47"/>
        <pc:sldMkLst>
          <pc:docMk/>
          <pc:sldMk cId="3981953464" sldId="2147375372"/>
        </pc:sldMkLst>
        <pc:spChg chg="mod">
          <ac:chgData name="Francois Venter" userId="98d9ab0d-1163-4aca-8ed5-5cf800b1193e" providerId="ADAL" clId="{A29E40B2-45C9-427A-9C5E-7ED0E1D72767}" dt="2023-06-19T16:08:30.073" v="22" actId="27636"/>
          <ac:spMkLst>
            <pc:docMk/>
            <pc:sldMk cId="3981953464" sldId="2147375372"/>
            <ac:spMk id="2" creationId="{5E1E7D8B-47B1-4382-A1F8-DBA0C783F211}"/>
          </ac:spMkLst>
        </pc:spChg>
      </pc:sldChg>
      <pc:sldChg chg="add del">
        <pc:chgData name="Francois Venter" userId="98d9ab0d-1163-4aca-8ed5-5cf800b1193e" providerId="ADAL" clId="{A29E40B2-45C9-427A-9C5E-7ED0E1D72767}" dt="2023-06-20T10:33:48.314" v="5171" actId="47"/>
        <pc:sldMkLst>
          <pc:docMk/>
          <pc:sldMk cId="2460845826" sldId="2147375374"/>
        </pc:sldMkLst>
      </pc:sldChg>
      <pc:sldChg chg="add del">
        <pc:chgData name="Francois Venter" userId="98d9ab0d-1163-4aca-8ed5-5cf800b1193e" providerId="ADAL" clId="{A29E40B2-45C9-427A-9C5E-7ED0E1D72767}" dt="2023-06-20T10:43:58.362" v="5517" actId="47"/>
        <pc:sldMkLst>
          <pc:docMk/>
          <pc:sldMk cId="548689816" sldId="2147375375"/>
        </pc:sldMkLst>
      </pc:sldChg>
      <pc:sldChg chg="add del">
        <pc:chgData name="Francois Venter" userId="98d9ab0d-1163-4aca-8ed5-5cf800b1193e" providerId="ADAL" clId="{A29E40B2-45C9-427A-9C5E-7ED0E1D72767}" dt="2023-06-20T10:33:48.314" v="5171" actId="47"/>
        <pc:sldMkLst>
          <pc:docMk/>
          <pc:sldMk cId="1285939438" sldId="2147375413"/>
        </pc:sldMkLst>
      </pc:sldChg>
      <pc:sldChg chg="modSp add del mod">
        <pc:chgData name="Francois Venter" userId="98d9ab0d-1163-4aca-8ed5-5cf800b1193e" providerId="ADAL" clId="{A29E40B2-45C9-427A-9C5E-7ED0E1D72767}" dt="2023-06-20T10:33:48.314" v="5171" actId="47"/>
        <pc:sldMkLst>
          <pc:docMk/>
          <pc:sldMk cId="3240760124" sldId="2147375414"/>
        </pc:sldMkLst>
        <pc:spChg chg="mod">
          <ac:chgData name="Francois Venter" userId="98d9ab0d-1163-4aca-8ed5-5cf800b1193e" providerId="ADAL" clId="{A29E40B2-45C9-427A-9C5E-7ED0E1D72767}" dt="2023-06-19T16:07:33.283" v="19" actId="27636"/>
          <ac:spMkLst>
            <pc:docMk/>
            <pc:sldMk cId="3240760124" sldId="2147375414"/>
            <ac:spMk id="2" creationId="{92A786F3-45C6-AF44-9084-118852FCE562}"/>
          </ac:spMkLst>
        </pc:spChg>
      </pc:sldChg>
      <pc:sldChg chg="add del">
        <pc:chgData name="Francois Venter" userId="98d9ab0d-1163-4aca-8ed5-5cf800b1193e" providerId="ADAL" clId="{A29E40B2-45C9-427A-9C5E-7ED0E1D72767}" dt="2023-06-20T10:33:48.314" v="5171" actId="47"/>
        <pc:sldMkLst>
          <pc:docMk/>
          <pc:sldMk cId="1359918410" sldId="2147375415"/>
        </pc:sldMkLst>
      </pc:sldChg>
      <pc:sldChg chg="add del">
        <pc:chgData name="Francois Venter" userId="98d9ab0d-1163-4aca-8ed5-5cf800b1193e" providerId="ADAL" clId="{A29E40B2-45C9-427A-9C5E-7ED0E1D72767}" dt="2023-06-20T10:33:48.314" v="5171" actId="47"/>
        <pc:sldMkLst>
          <pc:docMk/>
          <pc:sldMk cId="1503767313" sldId="2147375416"/>
        </pc:sldMkLst>
      </pc:sldChg>
      <pc:sldChg chg="modSp add del mod ord">
        <pc:chgData name="Francois Venter" userId="98d9ab0d-1163-4aca-8ed5-5cf800b1193e" providerId="ADAL" clId="{A29E40B2-45C9-427A-9C5E-7ED0E1D72767}" dt="2023-06-21T04:55:37.372" v="5564" actId="47"/>
        <pc:sldMkLst>
          <pc:docMk/>
          <pc:sldMk cId="3849309402" sldId="2147375417"/>
        </pc:sldMkLst>
        <pc:spChg chg="mod">
          <ac:chgData name="Francois Venter" userId="98d9ab0d-1163-4aca-8ed5-5cf800b1193e" providerId="ADAL" clId="{A29E40B2-45C9-427A-9C5E-7ED0E1D72767}" dt="2023-06-19T16:07:33.288" v="20" actId="27636"/>
          <ac:spMkLst>
            <pc:docMk/>
            <pc:sldMk cId="3849309402" sldId="2147375417"/>
            <ac:spMk id="2" creationId="{A726BC0C-B181-B622-66AF-E5906F141C2A}"/>
          </ac:spMkLst>
        </pc:spChg>
        <pc:graphicFrameChg chg="modGraphic">
          <ac:chgData name="Francois Venter" userId="98d9ab0d-1163-4aca-8ed5-5cf800b1193e" providerId="ADAL" clId="{A29E40B2-45C9-427A-9C5E-7ED0E1D72767}" dt="2023-06-20T07:26:27.111" v="3635" actId="207"/>
          <ac:graphicFrameMkLst>
            <pc:docMk/>
            <pc:sldMk cId="3849309402" sldId="2147375417"/>
            <ac:graphicFrameMk id="10" creationId="{19A36B1D-3145-2755-87D0-067F3A55A5C3}"/>
          </ac:graphicFrameMkLst>
        </pc:graphicFrameChg>
      </pc:sldChg>
      <pc:sldChg chg="addSp modSp new del mod ord">
        <pc:chgData name="Francois Venter" userId="98d9ab0d-1163-4aca-8ed5-5cf800b1193e" providerId="ADAL" clId="{A29E40B2-45C9-427A-9C5E-7ED0E1D72767}" dt="2023-06-21T04:51:20.332" v="5558" actId="47"/>
        <pc:sldMkLst>
          <pc:docMk/>
          <pc:sldMk cId="4099751578" sldId="2147375418"/>
        </pc:sldMkLst>
        <pc:spChg chg="mod">
          <ac:chgData name="Francois Venter" userId="98d9ab0d-1163-4aca-8ed5-5cf800b1193e" providerId="ADAL" clId="{A29E40B2-45C9-427A-9C5E-7ED0E1D72767}" dt="2023-06-20T05:25:23.087" v="335" actId="20577"/>
          <ac:spMkLst>
            <pc:docMk/>
            <pc:sldMk cId="4099751578" sldId="2147375418"/>
            <ac:spMk id="2" creationId="{85AAC821-FD45-BE51-DC0C-18AA24F8B27D}"/>
          </ac:spMkLst>
        </pc:spChg>
        <pc:spChg chg="mod">
          <ac:chgData name="Francois Venter" userId="98d9ab0d-1163-4aca-8ed5-5cf800b1193e" providerId="ADAL" clId="{A29E40B2-45C9-427A-9C5E-7ED0E1D72767}" dt="2023-06-20T09:35:13.164" v="3714" actId="20577"/>
          <ac:spMkLst>
            <pc:docMk/>
            <pc:sldMk cId="4099751578" sldId="2147375418"/>
            <ac:spMk id="3" creationId="{55F81B4D-6DB2-1052-6D4B-53497D377982}"/>
          </ac:spMkLst>
        </pc:spChg>
        <pc:picChg chg="add mod">
          <ac:chgData name="Francois Venter" userId="98d9ab0d-1163-4aca-8ed5-5cf800b1193e" providerId="ADAL" clId="{A29E40B2-45C9-427A-9C5E-7ED0E1D72767}" dt="2023-06-20T10:02:50.511" v="4348" actId="1076"/>
          <ac:picMkLst>
            <pc:docMk/>
            <pc:sldMk cId="4099751578" sldId="2147375418"/>
            <ac:picMk id="4" creationId="{2DE2CA74-B869-AB1A-3530-01F30BAA19D5}"/>
          </ac:picMkLst>
        </pc:picChg>
      </pc:sldChg>
      <pc:sldChg chg="addSp delSp modSp new del mod">
        <pc:chgData name="Francois Venter" userId="98d9ab0d-1163-4aca-8ed5-5cf800b1193e" providerId="ADAL" clId="{A29E40B2-45C9-427A-9C5E-7ED0E1D72767}" dt="2023-06-20T10:33:36.797" v="5170" actId="47"/>
        <pc:sldMkLst>
          <pc:docMk/>
          <pc:sldMk cId="3105469576" sldId="2147375419"/>
        </pc:sldMkLst>
        <pc:spChg chg="del">
          <ac:chgData name="Francois Venter" userId="98d9ab0d-1163-4aca-8ed5-5cf800b1193e" providerId="ADAL" clId="{A29E40B2-45C9-427A-9C5E-7ED0E1D72767}" dt="2023-06-19T16:41:53.758" v="105"/>
          <ac:spMkLst>
            <pc:docMk/>
            <pc:sldMk cId="3105469576" sldId="2147375419"/>
            <ac:spMk id="3" creationId="{A73C4DE3-BF76-1C69-3278-6F140F20AFB0}"/>
          </ac:spMkLst>
        </pc:spChg>
        <pc:picChg chg="add mod">
          <ac:chgData name="Francois Venter" userId="98d9ab0d-1163-4aca-8ed5-5cf800b1193e" providerId="ADAL" clId="{A29E40B2-45C9-427A-9C5E-7ED0E1D72767}" dt="2023-06-19T16:42:18.516" v="110" actId="1076"/>
          <ac:picMkLst>
            <pc:docMk/>
            <pc:sldMk cId="3105469576" sldId="2147375419"/>
            <ac:picMk id="5" creationId="{597B1099-4081-0135-B358-38463D23763F}"/>
          </ac:picMkLst>
        </pc:picChg>
      </pc:sldChg>
      <pc:sldChg chg="modSp new del mod">
        <pc:chgData name="Francois Venter" userId="98d9ab0d-1163-4aca-8ed5-5cf800b1193e" providerId="ADAL" clId="{A29E40B2-45C9-427A-9C5E-7ED0E1D72767}" dt="2023-06-20T10:33:36.797" v="5170" actId="47"/>
        <pc:sldMkLst>
          <pc:docMk/>
          <pc:sldMk cId="2195249069" sldId="2147375420"/>
        </pc:sldMkLst>
        <pc:spChg chg="mod">
          <ac:chgData name="Francois Venter" userId="98d9ab0d-1163-4aca-8ed5-5cf800b1193e" providerId="ADAL" clId="{A29E40B2-45C9-427A-9C5E-7ED0E1D72767}" dt="2023-06-19T16:50:02.483" v="175" actId="20577"/>
          <ac:spMkLst>
            <pc:docMk/>
            <pc:sldMk cId="2195249069" sldId="2147375420"/>
            <ac:spMk id="3" creationId="{A20A53F4-A056-3F40-8C3F-03FD1845142E}"/>
          </ac:spMkLst>
        </pc:spChg>
      </pc:sldChg>
      <pc:sldChg chg="addSp modSp new mod">
        <pc:chgData name="Francois Venter" userId="98d9ab0d-1163-4aca-8ed5-5cf800b1193e" providerId="ADAL" clId="{A29E40B2-45C9-427A-9C5E-7ED0E1D72767}" dt="2023-06-21T04:54:38.572" v="5563" actId="1076"/>
        <pc:sldMkLst>
          <pc:docMk/>
          <pc:sldMk cId="4213232135" sldId="2147375421"/>
        </pc:sldMkLst>
        <pc:spChg chg="mod">
          <ac:chgData name="Francois Venter" userId="98d9ab0d-1163-4aca-8ed5-5cf800b1193e" providerId="ADAL" clId="{A29E40B2-45C9-427A-9C5E-7ED0E1D72767}" dt="2023-06-20T05:36:50.465" v="416" actId="20577"/>
          <ac:spMkLst>
            <pc:docMk/>
            <pc:sldMk cId="4213232135" sldId="2147375421"/>
            <ac:spMk id="2" creationId="{7B1C21F5-4C7D-C83A-98E1-DA21B12A6729}"/>
          </ac:spMkLst>
        </pc:spChg>
        <pc:spChg chg="mod">
          <ac:chgData name="Francois Venter" userId="98d9ab0d-1163-4aca-8ed5-5cf800b1193e" providerId="ADAL" clId="{A29E40B2-45C9-427A-9C5E-7ED0E1D72767}" dt="2023-06-20T05:56:01.083" v="1028" actId="20577"/>
          <ac:spMkLst>
            <pc:docMk/>
            <pc:sldMk cId="4213232135" sldId="2147375421"/>
            <ac:spMk id="3" creationId="{FB5CCA75-42CB-A6FB-740F-414014A377E9}"/>
          </ac:spMkLst>
        </pc:spChg>
        <pc:spChg chg="add mod">
          <ac:chgData name="Francois Venter" userId="98d9ab0d-1163-4aca-8ed5-5cf800b1193e" providerId="ADAL" clId="{A29E40B2-45C9-427A-9C5E-7ED0E1D72767}" dt="2023-06-21T04:54:38.572" v="5563" actId="1076"/>
          <ac:spMkLst>
            <pc:docMk/>
            <pc:sldMk cId="4213232135" sldId="2147375421"/>
            <ac:spMk id="5" creationId="{6DA52086-72A9-21C5-E8A1-ECAC4F12A974}"/>
          </ac:spMkLst>
        </pc:spChg>
        <pc:picChg chg="add mod">
          <ac:chgData name="Francois Venter" userId="98d9ab0d-1163-4aca-8ed5-5cf800b1193e" providerId="ADAL" clId="{A29E40B2-45C9-427A-9C5E-7ED0E1D72767}" dt="2023-06-20T05:37:55.851" v="465" actId="1076"/>
          <ac:picMkLst>
            <pc:docMk/>
            <pc:sldMk cId="4213232135" sldId="2147375421"/>
            <ac:picMk id="4" creationId="{D420877F-539D-AE6E-B930-692198BCB5A6}"/>
          </ac:picMkLst>
        </pc:picChg>
      </pc:sldChg>
      <pc:sldChg chg="addSp delSp modSp add mod ord">
        <pc:chgData name="Francois Venter" userId="98d9ab0d-1163-4aca-8ed5-5cf800b1193e" providerId="ADAL" clId="{A29E40B2-45C9-427A-9C5E-7ED0E1D72767}" dt="2023-06-21T04:57:25.035" v="5570" actId="1076"/>
        <pc:sldMkLst>
          <pc:docMk/>
          <pc:sldMk cId="1729976200" sldId="2147375422"/>
        </pc:sldMkLst>
        <pc:spChg chg="add del mod">
          <ac:chgData name="Francois Venter" userId="98d9ab0d-1163-4aca-8ed5-5cf800b1193e" providerId="ADAL" clId="{A29E40B2-45C9-427A-9C5E-7ED0E1D72767}" dt="2023-06-20T05:43:26.804" v="641"/>
          <ac:spMkLst>
            <pc:docMk/>
            <pc:sldMk cId="1729976200" sldId="2147375422"/>
            <ac:spMk id="5" creationId="{6260374B-811B-D592-8F66-7C04BAF64E13}"/>
          </ac:spMkLst>
        </pc:spChg>
        <pc:spChg chg="add del mod">
          <ac:chgData name="Francois Venter" userId="98d9ab0d-1163-4aca-8ed5-5cf800b1193e" providerId="ADAL" clId="{A29E40B2-45C9-427A-9C5E-7ED0E1D72767}" dt="2023-06-20T05:43:26.804" v="641"/>
          <ac:spMkLst>
            <pc:docMk/>
            <pc:sldMk cId="1729976200" sldId="2147375422"/>
            <ac:spMk id="7" creationId="{B7547430-2087-A663-39BE-415293C1E6CC}"/>
          </ac:spMkLst>
        </pc:spChg>
        <pc:spChg chg="mod">
          <ac:chgData name="Francois Venter" userId="98d9ab0d-1163-4aca-8ed5-5cf800b1193e" providerId="ADAL" clId="{A29E40B2-45C9-427A-9C5E-7ED0E1D72767}" dt="2023-06-20T05:44:55.989" v="665" actId="20577"/>
          <ac:spMkLst>
            <pc:docMk/>
            <pc:sldMk cId="1729976200" sldId="2147375422"/>
            <ac:spMk id="8" creationId="{87C1FF2C-9AE4-4DFA-97ED-19761B76E4E4}"/>
          </ac:spMkLst>
        </pc:spChg>
        <pc:spChg chg="add del mod">
          <ac:chgData name="Francois Venter" userId="98d9ab0d-1163-4aca-8ed5-5cf800b1193e" providerId="ADAL" clId="{A29E40B2-45C9-427A-9C5E-7ED0E1D72767}" dt="2023-06-20T05:43:26.804" v="641"/>
          <ac:spMkLst>
            <pc:docMk/>
            <pc:sldMk cId="1729976200" sldId="2147375422"/>
            <ac:spMk id="9" creationId="{F5E64D3F-4A40-16CA-464B-7BBEFBC9B869}"/>
          </ac:spMkLst>
        </pc:spChg>
        <pc:spChg chg="add del mod">
          <ac:chgData name="Francois Venter" userId="98d9ab0d-1163-4aca-8ed5-5cf800b1193e" providerId="ADAL" clId="{A29E40B2-45C9-427A-9C5E-7ED0E1D72767}" dt="2023-06-20T05:43:26.804" v="641"/>
          <ac:spMkLst>
            <pc:docMk/>
            <pc:sldMk cId="1729976200" sldId="2147375422"/>
            <ac:spMk id="12" creationId="{4AAB0C35-C1B3-A438-A1C0-B9AB30BF8BCC}"/>
          </ac:spMkLst>
        </pc:spChg>
        <pc:spChg chg="add mod">
          <ac:chgData name="Francois Venter" userId="98d9ab0d-1163-4aca-8ed5-5cf800b1193e" providerId="ADAL" clId="{A29E40B2-45C9-427A-9C5E-7ED0E1D72767}" dt="2023-06-20T05:44:17.851" v="649" actId="255"/>
          <ac:spMkLst>
            <pc:docMk/>
            <pc:sldMk cId="1729976200" sldId="2147375422"/>
            <ac:spMk id="18" creationId="{8254C245-24B4-2107-82B9-0CA1B7B3352D}"/>
          </ac:spMkLst>
        </pc:spChg>
        <pc:spChg chg="add mod">
          <ac:chgData name="Francois Venter" userId="98d9ab0d-1163-4aca-8ed5-5cf800b1193e" providerId="ADAL" clId="{A29E40B2-45C9-427A-9C5E-7ED0E1D72767}" dt="2023-06-20T05:44:17.851" v="649" actId="255"/>
          <ac:spMkLst>
            <pc:docMk/>
            <pc:sldMk cId="1729976200" sldId="2147375422"/>
            <ac:spMk id="19" creationId="{DCF07142-3609-627B-19D7-8BE16FAF2143}"/>
          </ac:spMkLst>
        </pc:spChg>
        <pc:spChg chg="add mod">
          <ac:chgData name="Francois Venter" userId="98d9ab0d-1163-4aca-8ed5-5cf800b1193e" providerId="ADAL" clId="{A29E40B2-45C9-427A-9C5E-7ED0E1D72767}" dt="2023-06-20T05:44:17.851" v="649" actId="255"/>
          <ac:spMkLst>
            <pc:docMk/>
            <pc:sldMk cId="1729976200" sldId="2147375422"/>
            <ac:spMk id="20" creationId="{8E23FFA6-56F8-4CE0-AD0A-F168569A5D36}"/>
          </ac:spMkLst>
        </pc:spChg>
        <pc:picChg chg="del">
          <ac:chgData name="Francois Venter" userId="98d9ab0d-1163-4aca-8ed5-5cf800b1193e" providerId="ADAL" clId="{A29E40B2-45C9-427A-9C5E-7ED0E1D72767}" dt="2023-06-20T05:42:21.870" v="632" actId="478"/>
          <ac:picMkLst>
            <pc:docMk/>
            <pc:sldMk cId="1729976200" sldId="2147375422"/>
            <ac:picMk id="2" creationId="{F49A2203-0C0F-A6E3-F957-7D9437A0BA6C}"/>
          </ac:picMkLst>
        </pc:picChg>
        <pc:picChg chg="del">
          <ac:chgData name="Francois Venter" userId="98d9ab0d-1163-4aca-8ed5-5cf800b1193e" providerId="ADAL" clId="{A29E40B2-45C9-427A-9C5E-7ED0E1D72767}" dt="2023-06-20T05:42:18.962" v="631" actId="478"/>
          <ac:picMkLst>
            <pc:docMk/>
            <pc:sldMk cId="1729976200" sldId="2147375422"/>
            <ac:picMk id="3" creationId="{5194B5F9-AEBC-9AAC-27F3-845C99A00482}"/>
          </ac:picMkLst>
        </pc:picChg>
        <pc:picChg chg="add del mod">
          <ac:chgData name="Francois Venter" userId="98d9ab0d-1163-4aca-8ed5-5cf800b1193e" providerId="ADAL" clId="{A29E40B2-45C9-427A-9C5E-7ED0E1D72767}" dt="2023-06-20T05:43:26.804" v="641"/>
          <ac:picMkLst>
            <pc:docMk/>
            <pc:sldMk cId="1729976200" sldId="2147375422"/>
            <ac:picMk id="14" creationId="{06161DA6-53F3-C979-3478-69FD4C99BFF4}"/>
          </ac:picMkLst>
        </pc:picChg>
        <pc:picChg chg="add mod">
          <ac:chgData name="Francois Venter" userId="98d9ab0d-1163-4aca-8ed5-5cf800b1193e" providerId="ADAL" clId="{A29E40B2-45C9-427A-9C5E-7ED0E1D72767}" dt="2023-06-21T04:57:10.442" v="5566" actId="692"/>
          <ac:picMkLst>
            <pc:docMk/>
            <pc:sldMk cId="1729976200" sldId="2147375422"/>
            <ac:picMk id="16" creationId="{86850EE5-4463-79A2-8D8B-57D52400E5AE}"/>
          </ac:picMkLst>
        </pc:picChg>
        <pc:picChg chg="mod">
          <ac:chgData name="Francois Venter" userId="98d9ab0d-1163-4aca-8ed5-5cf800b1193e" providerId="ADAL" clId="{A29E40B2-45C9-427A-9C5E-7ED0E1D72767}" dt="2023-06-20T05:44:32.953" v="654" actId="1076"/>
          <ac:picMkLst>
            <pc:docMk/>
            <pc:sldMk cId="1729976200" sldId="2147375422"/>
            <ac:picMk id="161794" creationId="{32666806-D2E6-4B57-A72F-0304BCC3B918}"/>
          </ac:picMkLst>
        </pc:picChg>
        <pc:picChg chg="mod">
          <ac:chgData name="Francois Venter" userId="98d9ab0d-1163-4aca-8ed5-5cf800b1193e" providerId="ADAL" clId="{A29E40B2-45C9-427A-9C5E-7ED0E1D72767}" dt="2023-06-21T04:57:25.035" v="5570" actId="1076"/>
          <ac:picMkLst>
            <pc:docMk/>
            <pc:sldMk cId="1729976200" sldId="2147375422"/>
            <ac:picMk id="161809" creationId="{99FF537E-AA62-4031-AD68-8928FE68261E}"/>
          </ac:picMkLst>
        </pc:picChg>
        <pc:picChg chg="mod">
          <ac:chgData name="Francois Venter" userId="98d9ab0d-1163-4aca-8ed5-5cf800b1193e" providerId="ADAL" clId="{A29E40B2-45C9-427A-9C5E-7ED0E1D72767}" dt="2023-06-21T04:57:21.642" v="5568" actId="1076"/>
          <ac:picMkLst>
            <pc:docMk/>
            <pc:sldMk cId="1729976200" sldId="2147375422"/>
            <ac:picMk id="161810" creationId="{6D97F465-7BAD-4078-899C-EFFE00BBA86E}"/>
          </ac:picMkLst>
        </pc:picChg>
      </pc:sldChg>
      <pc:sldChg chg="addSp delSp modSp new mod setBg modClrScheme chgLayout">
        <pc:chgData name="Francois Venter" userId="98d9ab0d-1163-4aca-8ed5-5cf800b1193e" providerId="ADAL" clId="{A29E40B2-45C9-427A-9C5E-7ED0E1D72767}" dt="2023-06-21T05:29:28.885" v="5777" actId="26606"/>
        <pc:sldMkLst>
          <pc:docMk/>
          <pc:sldMk cId="1447225324" sldId="2147375423"/>
        </pc:sldMkLst>
        <pc:spChg chg="mod ord">
          <ac:chgData name="Francois Venter" userId="98d9ab0d-1163-4aca-8ed5-5cf800b1193e" providerId="ADAL" clId="{A29E40B2-45C9-427A-9C5E-7ED0E1D72767}" dt="2023-06-21T05:29:28.885" v="5777" actId="26606"/>
          <ac:spMkLst>
            <pc:docMk/>
            <pc:sldMk cId="1447225324" sldId="2147375423"/>
            <ac:spMk id="2" creationId="{8483757F-A95B-EB87-AA6F-51FA74171E0B}"/>
          </ac:spMkLst>
        </pc:spChg>
        <pc:spChg chg="del mod ord">
          <ac:chgData name="Francois Venter" userId="98d9ab0d-1163-4aca-8ed5-5cf800b1193e" providerId="ADAL" clId="{A29E40B2-45C9-427A-9C5E-7ED0E1D72767}" dt="2023-06-20T06:09:22.804" v="1406" actId="700"/>
          <ac:spMkLst>
            <pc:docMk/>
            <pc:sldMk cId="1447225324" sldId="2147375423"/>
            <ac:spMk id="3" creationId="{2E9A304C-B60F-0AF7-B4CF-6DB2D1D0600C}"/>
          </ac:spMkLst>
        </pc:spChg>
        <pc:spChg chg="add mod ord">
          <ac:chgData name="Francois Venter" userId="98d9ab0d-1163-4aca-8ed5-5cf800b1193e" providerId="ADAL" clId="{A29E40B2-45C9-427A-9C5E-7ED0E1D72767}" dt="2023-06-21T05:29:28.885" v="5777" actId="26606"/>
          <ac:spMkLst>
            <pc:docMk/>
            <pc:sldMk cId="1447225324" sldId="2147375423"/>
            <ac:spMk id="4" creationId="{276B3C2D-B388-8CB1-1B67-BA8B28950BD3}"/>
          </ac:spMkLst>
        </pc:spChg>
        <pc:spChg chg="add mod ord">
          <ac:chgData name="Francois Venter" userId="98d9ab0d-1163-4aca-8ed5-5cf800b1193e" providerId="ADAL" clId="{A29E40B2-45C9-427A-9C5E-7ED0E1D72767}" dt="2023-06-21T05:29:28.885" v="5777" actId="26606"/>
          <ac:spMkLst>
            <pc:docMk/>
            <pc:sldMk cId="1447225324" sldId="2147375423"/>
            <ac:spMk id="5" creationId="{42B8D7DC-AEBC-3934-0B3A-D841C764E571}"/>
          </ac:spMkLst>
        </pc:spChg>
        <pc:spChg chg="add">
          <ac:chgData name="Francois Venter" userId="98d9ab0d-1163-4aca-8ed5-5cf800b1193e" providerId="ADAL" clId="{A29E40B2-45C9-427A-9C5E-7ED0E1D72767}" dt="2023-06-21T05:29:28.885" v="5777" actId="26606"/>
          <ac:spMkLst>
            <pc:docMk/>
            <pc:sldMk cId="1447225324" sldId="2147375423"/>
            <ac:spMk id="10" creationId="{4C608BEB-860E-4094-8511-78603564A75E}"/>
          </ac:spMkLst>
        </pc:spChg>
        <pc:cxnChg chg="add">
          <ac:chgData name="Francois Venter" userId="98d9ab0d-1163-4aca-8ed5-5cf800b1193e" providerId="ADAL" clId="{A29E40B2-45C9-427A-9C5E-7ED0E1D72767}" dt="2023-06-21T05:29:28.885" v="5777" actId="26606"/>
          <ac:cxnSpMkLst>
            <pc:docMk/>
            <pc:sldMk cId="1447225324" sldId="2147375423"/>
            <ac:cxnSpMk id="12" creationId="{1F16A8D4-FE87-4604-88B2-394B5D1EB437}"/>
          </ac:cxnSpMkLst>
        </pc:cxnChg>
      </pc:sldChg>
      <pc:sldChg chg="modSp add mod modAnim">
        <pc:chgData name="Francois Venter" userId="98d9ab0d-1163-4aca-8ed5-5cf800b1193e" providerId="ADAL" clId="{A29E40B2-45C9-427A-9C5E-7ED0E1D72767}" dt="2023-06-21T04:59:39.307" v="5574" actId="1076"/>
        <pc:sldMkLst>
          <pc:docMk/>
          <pc:sldMk cId="2849995094" sldId="2147375424"/>
        </pc:sldMkLst>
        <pc:spChg chg="mod">
          <ac:chgData name="Francois Venter" userId="98d9ab0d-1163-4aca-8ed5-5cf800b1193e" providerId="ADAL" clId="{A29E40B2-45C9-427A-9C5E-7ED0E1D72767}" dt="2023-06-20T05:47:39.379" v="695" actId="20577"/>
          <ac:spMkLst>
            <pc:docMk/>
            <pc:sldMk cId="2849995094" sldId="2147375424"/>
            <ac:spMk id="2" creationId="{7B1C21F5-4C7D-C83A-98E1-DA21B12A6729}"/>
          </ac:spMkLst>
        </pc:spChg>
        <pc:spChg chg="mod">
          <ac:chgData name="Francois Venter" userId="98d9ab0d-1163-4aca-8ed5-5cf800b1193e" providerId="ADAL" clId="{A29E40B2-45C9-427A-9C5E-7ED0E1D72767}" dt="2023-06-21T04:58:59.369" v="5573" actId="20578"/>
          <ac:spMkLst>
            <pc:docMk/>
            <pc:sldMk cId="2849995094" sldId="2147375424"/>
            <ac:spMk id="3" creationId="{FB5CCA75-42CB-A6FB-740F-414014A377E9}"/>
          </ac:spMkLst>
        </pc:spChg>
        <pc:spChg chg="mod">
          <ac:chgData name="Francois Venter" userId="98d9ab0d-1163-4aca-8ed5-5cf800b1193e" providerId="ADAL" clId="{A29E40B2-45C9-427A-9C5E-7ED0E1D72767}" dt="2023-06-21T04:59:39.307" v="5574" actId="1076"/>
          <ac:spMkLst>
            <pc:docMk/>
            <pc:sldMk cId="2849995094" sldId="2147375424"/>
            <ac:spMk id="5" creationId="{6DA52086-72A9-21C5-E8A1-ECAC4F12A974}"/>
          </ac:spMkLst>
        </pc:spChg>
      </pc:sldChg>
      <pc:sldChg chg="addSp delSp modSp new mod setBg">
        <pc:chgData name="Francois Venter" userId="98d9ab0d-1163-4aca-8ed5-5cf800b1193e" providerId="ADAL" clId="{A29E40B2-45C9-427A-9C5E-7ED0E1D72767}" dt="2023-06-21T05:29:19.249" v="5776" actId="26606"/>
        <pc:sldMkLst>
          <pc:docMk/>
          <pc:sldMk cId="834488157" sldId="2147375425"/>
        </pc:sldMkLst>
        <pc:spChg chg="mod">
          <ac:chgData name="Francois Venter" userId="98d9ab0d-1163-4aca-8ed5-5cf800b1193e" providerId="ADAL" clId="{A29E40B2-45C9-427A-9C5E-7ED0E1D72767}" dt="2023-06-21T05:29:19.249" v="5776" actId="26606"/>
          <ac:spMkLst>
            <pc:docMk/>
            <pc:sldMk cId="834488157" sldId="2147375425"/>
            <ac:spMk id="2" creationId="{9CD876D4-34EB-F95A-44B8-C17B5B37776E}"/>
          </ac:spMkLst>
        </pc:spChg>
        <pc:spChg chg="mod">
          <ac:chgData name="Francois Venter" userId="98d9ab0d-1163-4aca-8ed5-5cf800b1193e" providerId="ADAL" clId="{A29E40B2-45C9-427A-9C5E-7ED0E1D72767}" dt="2023-06-21T05:29:19.249" v="5776" actId="26606"/>
          <ac:spMkLst>
            <pc:docMk/>
            <pc:sldMk cId="834488157" sldId="2147375425"/>
            <ac:spMk id="3" creationId="{7BF44124-763B-5314-9BE8-362CA498CCDB}"/>
          </ac:spMkLst>
        </pc:spChg>
        <pc:spChg chg="add mod">
          <ac:chgData name="Francois Venter" userId="98d9ab0d-1163-4aca-8ed5-5cf800b1193e" providerId="ADAL" clId="{A29E40B2-45C9-427A-9C5E-7ED0E1D72767}" dt="2023-06-21T05:29:19.249" v="5776" actId="26606"/>
          <ac:spMkLst>
            <pc:docMk/>
            <pc:sldMk cId="834488157" sldId="2147375425"/>
            <ac:spMk id="4" creationId="{051F1BC1-8099-77C2-E8CD-707E41C14B42}"/>
          </ac:spMkLst>
        </pc:spChg>
        <pc:spChg chg="add mod">
          <ac:chgData name="Francois Venter" userId="98d9ab0d-1163-4aca-8ed5-5cf800b1193e" providerId="ADAL" clId="{A29E40B2-45C9-427A-9C5E-7ED0E1D72767}" dt="2023-06-21T05:29:19.249" v="5776" actId="26606"/>
          <ac:spMkLst>
            <pc:docMk/>
            <pc:sldMk cId="834488157" sldId="2147375425"/>
            <ac:spMk id="5" creationId="{8813BC0B-382D-FA65-D3EA-F957839B09CD}"/>
          </ac:spMkLst>
        </pc:spChg>
        <pc:spChg chg="add mod">
          <ac:chgData name="Francois Venter" userId="98d9ab0d-1163-4aca-8ed5-5cf800b1193e" providerId="ADAL" clId="{A29E40B2-45C9-427A-9C5E-7ED0E1D72767}" dt="2023-06-21T05:29:19.249" v="5776" actId="26606"/>
          <ac:spMkLst>
            <pc:docMk/>
            <pc:sldMk cId="834488157" sldId="2147375425"/>
            <ac:spMk id="6" creationId="{A99DADF5-4E73-DC42-F946-7AF2CB30211A}"/>
          </ac:spMkLst>
        </pc:spChg>
        <pc:spChg chg="add del mod">
          <ac:chgData name="Francois Venter" userId="98d9ab0d-1163-4aca-8ed5-5cf800b1193e" providerId="ADAL" clId="{A29E40B2-45C9-427A-9C5E-7ED0E1D72767}" dt="2023-06-20T06:07:47.705" v="1373" actId="478"/>
          <ac:spMkLst>
            <pc:docMk/>
            <pc:sldMk cId="834488157" sldId="2147375425"/>
            <ac:spMk id="7" creationId="{E1705A1F-BCA1-CFB5-3B04-5D1A3F6186D4}"/>
          </ac:spMkLst>
        </pc:spChg>
        <pc:spChg chg="add mod">
          <ac:chgData name="Francois Venter" userId="98d9ab0d-1163-4aca-8ed5-5cf800b1193e" providerId="ADAL" clId="{A29E40B2-45C9-427A-9C5E-7ED0E1D72767}" dt="2023-06-21T05:29:19.249" v="5776" actId="26606"/>
          <ac:spMkLst>
            <pc:docMk/>
            <pc:sldMk cId="834488157" sldId="2147375425"/>
            <ac:spMk id="8" creationId="{367B5AAB-915C-6C00-EC5A-08B859FE8373}"/>
          </ac:spMkLst>
        </pc:spChg>
        <pc:spChg chg="add mod">
          <ac:chgData name="Francois Venter" userId="98d9ab0d-1163-4aca-8ed5-5cf800b1193e" providerId="ADAL" clId="{A29E40B2-45C9-427A-9C5E-7ED0E1D72767}" dt="2023-06-21T05:29:19.249" v="5776" actId="26606"/>
          <ac:spMkLst>
            <pc:docMk/>
            <pc:sldMk cId="834488157" sldId="2147375425"/>
            <ac:spMk id="9" creationId="{E05C7E56-53B5-75D1-E95E-A76F31A131F8}"/>
          </ac:spMkLst>
        </pc:spChg>
        <pc:spChg chg="add mod">
          <ac:chgData name="Francois Venter" userId="98d9ab0d-1163-4aca-8ed5-5cf800b1193e" providerId="ADAL" clId="{A29E40B2-45C9-427A-9C5E-7ED0E1D72767}" dt="2023-06-21T05:29:19.249" v="5776" actId="26606"/>
          <ac:spMkLst>
            <pc:docMk/>
            <pc:sldMk cId="834488157" sldId="2147375425"/>
            <ac:spMk id="10" creationId="{82E76463-F541-34C4-7705-A170FBEE9844}"/>
          </ac:spMkLst>
        </pc:spChg>
        <pc:spChg chg="add mod">
          <ac:chgData name="Francois Venter" userId="98d9ab0d-1163-4aca-8ed5-5cf800b1193e" providerId="ADAL" clId="{A29E40B2-45C9-427A-9C5E-7ED0E1D72767}" dt="2023-06-21T05:29:19.249" v="5776" actId="26606"/>
          <ac:spMkLst>
            <pc:docMk/>
            <pc:sldMk cId="834488157" sldId="2147375425"/>
            <ac:spMk id="11" creationId="{DCD6761A-D394-F311-8257-3683D675E766}"/>
          </ac:spMkLst>
        </pc:spChg>
        <pc:spChg chg="add del">
          <ac:chgData name="Francois Venter" userId="98d9ab0d-1163-4aca-8ed5-5cf800b1193e" providerId="ADAL" clId="{A29E40B2-45C9-427A-9C5E-7ED0E1D72767}" dt="2023-06-21T05:29:00.591" v="5771" actId="26606"/>
          <ac:spMkLst>
            <pc:docMk/>
            <pc:sldMk cId="834488157" sldId="2147375425"/>
            <ac:spMk id="16" creationId="{2B97F24A-32CE-4C1C-A50D-3016B394DCFB}"/>
          </ac:spMkLst>
        </pc:spChg>
        <pc:spChg chg="add del">
          <ac:chgData name="Francois Venter" userId="98d9ab0d-1163-4aca-8ed5-5cf800b1193e" providerId="ADAL" clId="{A29E40B2-45C9-427A-9C5E-7ED0E1D72767}" dt="2023-06-21T05:29:00.591" v="5771" actId="26606"/>
          <ac:spMkLst>
            <pc:docMk/>
            <pc:sldMk cId="834488157" sldId="2147375425"/>
            <ac:spMk id="18" creationId="{CD8B4F24-440B-49E9-B85D-733523DC064B}"/>
          </ac:spMkLst>
        </pc:spChg>
        <pc:spChg chg="add del">
          <ac:chgData name="Francois Venter" userId="98d9ab0d-1163-4aca-8ed5-5cf800b1193e" providerId="ADAL" clId="{A29E40B2-45C9-427A-9C5E-7ED0E1D72767}" dt="2023-06-21T05:29:13.834" v="5773" actId="26606"/>
          <ac:spMkLst>
            <pc:docMk/>
            <pc:sldMk cId="834488157" sldId="2147375425"/>
            <ac:spMk id="20" creationId="{216322C2-3CF0-4D33-BF90-3F384CF6D232}"/>
          </ac:spMkLst>
        </pc:spChg>
        <pc:spChg chg="add del">
          <ac:chgData name="Francois Venter" userId="98d9ab0d-1163-4aca-8ed5-5cf800b1193e" providerId="ADAL" clId="{A29E40B2-45C9-427A-9C5E-7ED0E1D72767}" dt="2023-06-21T05:29:13.834" v="5773" actId="26606"/>
          <ac:spMkLst>
            <pc:docMk/>
            <pc:sldMk cId="834488157" sldId="2147375425"/>
            <ac:spMk id="21" creationId="{5C9B446A-6343-4E56-90BA-061E4DDF0FFB}"/>
          </ac:spMkLst>
        </pc:spChg>
        <pc:spChg chg="add del">
          <ac:chgData name="Francois Venter" userId="98d9ab0d-1163-4aca-8ed5-5cf800b1193e" providerId="ADAL" clId="{A29E40B2-45C9-427A-9C5E-7ED0E1D72767}" dt="2023-06-21T05:29:13.834" v="5773" actId="26606"/>
          <ac:spMkLst>
            <pc:docMk/>
            <pc:sldMk cId="834488157" sldId="2147375425"/>
            <ac:spMk id="22" creationId="{55D4142C-5077-457F-A6AD-3FECFDB39685}"/>
          </ac:spMkLst>
        </pc:spChg>
        <pc:spChg chg="add del">
          <ac:chgData name="Francois Venter" userId="98d9ab0d-1163-4aca-8ed5-5cf800b1193e" providerId="ADAL" clId="{A29E40B2-45C9-427A-9C5E-7ED0E1D72767}" dt="2023-06-21T05:29:13.834" v="5773" actId="26606"/>
          <ac:spMkLst>
            <pc:docMk/>
            <pc:sldMk cId="834488157" sldId="2147375425"/>
            <ac:spMk id="23" creationId="{3EC72A1B-03D3-499C-B4BF-AC68EEC22B10}"/>
          </ac:spMkLst>
        </pc:spChg>
        <pc:spChg chg="add del">
          <ac:chgData name="Francois Venter" userId="98d9ab0d-1163-4aca-8ed5-5cf800b1193e" providerId="ADAL" clId="{A29E40B2-45C9-427A-9C5E-7ED0E1D72767}" dt="2023-06-21T05:29:13.834" v="5773" actId="26606"/>
          <ac:spMkLst>
            <pc:docMk/>
            <pc:sldMk cId="834488157" sldId="2147375425"/>
            <ac:spMk id="24" creationId="{7A5F0580-5EE9-419F-96EE-B6529EF6E7D0}"/>
          </ac:spMkLst>
        </pc:spChg>
        <pc:spChg chg="add del">
          <ac:chgData name="Francois Venter" userId="98d9ab0d-1163-4aca-8ed5-5cf800b1193e" providerId="ADAL" clId="{A29E40B2-45C9-427A-9C5E-7ED0E1D72767}" dt="2023-06-21T05:29:19.234" v="5775" actId="26606"/>
          <ac:spMkLst>
            <pc:docMk/>
            <pc:sldMk cId="834488157" sldId="2147375425"/>
            <ac:spMk id="26" creationId="{0D7B6173-1D58-48E2-83CF-37350F315F75}"/>
          </ac:spMkLst>
        </pc:spChg>
        <pc:spChg chg="add del">
          <ac:chgData name="Francois Venter" userId="98d9ab0d-1163-4aca-8ed5-5cf800b1193e" providerId="ADAL" clId="{A29E40B2-45C9-427A-9C5E-7ED0E1D72767}" dt="2023-06-21T05:29:19.234" v="5775" actId="26606"/>
          <ac:spMkLst>
            <pc:docMk/>
            <pc:sldMk cId="834488157" sldId="2147375425"/>
            <ac:spMk id="27" creationId="{35D813D1-BA6B-40B4-A101-04BB89445561}"/>
          </ac:spMkLst>
        </pc:spChg>
        <pc:spChg chg="add del">
          <ac:chgData name="Francois Venter" userId="98d9ab0d-1163-4aca-8ed5-5cf800b1193e" providerId="ADAL" clId="{A29E40B2-45C9-427A-9C5E-7ED0E1D72767}" dt="2023-06-21T05:29:19.234" v="5775" actId="26606"/>
          <ac:spMkLst>
            <pc:docMk/>
            <pc:sldMk cId="834488157" sldId="2147375425"/>
            <ac:spMk id="29" creationId="{21BDEC81-16A7-4451-B893-C15000083B77}"/>
          </ac:spMkLst>
        </pc:spChg>
        <pc:spChg chg="add del">
          <ac:chgData name="Francois Venter" userId="98d9ab0d-1163-4aca-8ed5-5cf800b1193e" providerId="ADAL" clId="{A29E40B2-45C9-427A-9C5E-7ED0E1D72767}" dt="2023-06-21T05:29:19.234" v="5775" actId="26606"/>
          <ac:spMkLst>
            <pc:docMk/>
            <pc:sldMk cId="834488157" sldId="2147375425"/>
            <ac:spMk id="30" creationId="{AEA3DFA5-2D7B-4989-8ED7-8321EC114CF1}"/>
          </ac:spMkLst>
        </pc:spChg>
        <pc:spChg chg="add">
          <ac:chgData name="Francois Venter" userId="98d9ab0d-1163-4aca-8ed5-5cf800b1193e" providerId="ADAL" clId="{A29E40B2-45C9-427A-9C5E-7ED0E1D72767}" dt="2023-06-21T05:29:19.249" v="5776" actId="26606"/>
          <ac:spMkLst>
            <pc:docMk/>
            <pc:sldMk cId="834488157" sldId="2147375425"/>
            <ac:spMk id="32" creationId="{2B97F24A-32CE-4C1C-A50D-3016B394DCFB}"/>
          </ac:spMkLst>
        </pc:spChg>
        <pc:spChg chg="add">
          <ac:chgData name="Francois Venter" userId="98d9ab0d-1163-4aca-8ed5-5cf800b1193e" providerId="ADAL" clId="{A29E40B2-45C9-427A-9C5E-7ED0E1D72767}" dt="2023-06-21T05:29:19.249" v="5776" actId="26606"/>
          <ac:spMkLst>
            <pc:docMk/>
            <pc:sldMk cId="834488157" sldId="2147375425"/>
            <ac:spMk id="33" creationId="{CD8B4F24-440B-49E9-B85D-733523DC064B}"/>
          </ac:spMkLst>
        </pc:spChg>
        <pc:picChg chg="add del">
          <ac:chgData name="Francois Venter" userId="98d9ab0d-1163-4aca-8ed5-5cf800b1193e" providerId="ADAL" clId="{A29E40B2-45C9-427A-9C5E-7ED0E1D72767}" dt="2023-06-21T05:29:19.234" v="5775" actId="26606"/>
          <ac:picMkLst>
            <pc:docMk/>
            <pc:sldMk cId="834488157" sldId="2147375425"/>
            <ac:picMk id="28" creationId="{B0DAC8FB-A162-44E3-A606-C855A03A5B09}"/>
          </ac:picMkLst>
        </pc:picChg>
      </pc:sldChg>
      <pc:sldChg chg="addSp delSp modSp add mod ord setBg">
        <pc:chgData name="Francois Venter" userId="98d9ab0d-1163-4aca-8ed5-5cf800b1193e" providerId="ADAL" clId="{A29E40B2-45C9-427A-9C5E-7ED0E1D72767}" dt="2023-06-21T05:28:31.860" v="5769" actId="26606"/>
        <pc:sldMkLst>
          <pc:docMk/>
          <pc:sldMk cId="3524242586" sldId="2147375426"/>
        </pc:sldMkLst>
        <pc:spChg chg="mod">
          <ac:chgData name="Francois Venter" userId="98d9ab0d-1163-4aca-8ed5-5cf800b1193e" providerId="ADAL" clId="{A29E40B2-45C9-427A-9C5E-7ED0E1D72767}" dt="2023-06-21T05:28:31.860" v="5769" actId="26606"/>
          <ac:spMkLst>
            <pc:docMk/>
            <pc:sldMk cId="3524242586" sldId="2147375426"/>
            <ac:spMk id="2" creationId="{00000000-0000-0000-0000-000000000000}"/>
          </ac:spMkLst>
        </pc:spChg>
        <pc:spChg chg="add del mod">
          <ac:chgData name="Francois Venter" userId="98d9ab0d-1163-4aca-8ed5-5cf800b1193e" providerId="ADAL" clId="{A29E40B2-45C9-427A-9C5E-7ED0E1D72767}" dt="2023-06-20T10:51:56.670" v="5519" actId="22"/>
          <ac:spMkLst>
            <pc:docMk/>
            <pc:sldMk cId="3524242586" sldId="2147375426"/>
            <ac:spMk id="5" creationId="{C905FC77-77F6-8FA6-F81C-66BD43457792}"/>
          </ac:spMkLst>
        </pc:spChg>
        <pc:spChg chg="del mod">
          <ac:chgData name="Francois Venter" userId="98d9ab0d-1163-4aca-8ed5-5cf800b1193e" providerId="ADAL" clId="{A29E40B2-45C9-427A-9C5E-7ED0E1D72767}" dt="2023-06-20T10:52:11.405" v="5522" actId="478"/>
          <ac:spMkLst>
            <pc:docMk/>
            <pc:sldMk cId="3524242586" sldId="2147375426"/>
            <ac:spMk id="7" creationId="{727FCD80-016B-604F-8566-014F420673B6}"/>
          </ac:spMkLst>
        </pc:spChg>
        <pc:spChg chg="del">
          <ac:chgData name="Francois Venter" userId="98d9ab0d-1163-4aca-8ed5-5cf800b1193e" providerId="ADAL" clId="{A29E40B2-45C9-427A-9C5E-7ED0E1D72767}" dt="2023-06-20T10:51:53.925" v="5518" actId="478"/>
          <ac:spMkLst>
            <pc:docMk/>
            <pc:sldMk cId="3524242586" sldId="2147375426"/>
            <ac:spMk id="12" creationId="{00000000-0000-0000-0000-000000000000}"/>
          </ac:spMkLst>
        </pc:spChg>
        <pc:spChg chg="add mod">
          <ac:chgData name="Francois Venter" userId="98d9ab0d-1163-4aca-8ed5-5cf800b1193e" providerId="ADAL" clId="{A29E40B2-45C9-427A-9C5E-7ED0E1D72767}" dt="2023-06-21T05:28:31.860" v="5769" actId="26606"/>
          <ac:spMkLst>
            <pc:docMk/>
            <pc:sldMk cId="3524242586" sldId="2147375426"/>
            <ac:spMk id="13" creationId="{845BFB67-A26A-9B34-233E-8521B18594C4}"/>
          </ac:spMkLst>
        </pc:spChg>
        <pc:spChg chg="add mod">
          <ac:chgData name="Francois Venter" userId="98d9ab0d-1163-4aca-8ed5-5cf800b1193e" providerId="ADAL" clId="{A29E40B2-45C9-427A-9C5E-7ED0E1D72767}" dt="2023-06-21T05:28:31.860" v="5769" actId="26606"/>
          <ac:spMkLst>
            <pc:docMk/>
            <pc:sldMk cId="3524242586" sldId="2147375426"/>
            <ac:spMk id="14" creationId="{BF19E5C3-ABA4-E64B-40F3-4437927C82EA}"/>
          </ac:spMkLst>
        </pc:spChg>
        <pc:spChg chg="add">
          <ac:chgData name="Francois Venter" userId="98d9ab0d-1163-4aca-8ed5-5cf800b1193e" providerId="ADAL" clId="{A29E40B2-45C9-427A-9C5E-7ED0E1D72767}" dt="2023-06-21T05:28:31.860" v="5769" actId="26606"/>
          <ac:spMkLst>
            <pc:docMk/>
            <pc:sldMk cId="3524242586" sldId="2147375426"/>
            <ac:spMk id="19" creationId="{BACC6370-2D7E-4714-9D71-7542949D7D5D}"/>
          </ac:spMkLst>
        </pc:spChg>
        <pc:spChg chg="add">
          <ac:chgData name="Francois Venter" userId="98d9ab0d-1163-4aca-8ed5-5cf800b1193e" providerId="ADAL" clId="{A29E40B2-45C9-427A-9C5E-7ED0E1D72767}" dt="2023-06-21T05:28:31.860" v="5769" actId="26606"/>
          <ac:spMkLst>
            <pc:docMk/>
            <pc:sldMk cId="3524242586" sldId="2147375426"/>
            <ac:spMk id="21" creationId="{256B2C21-A230-48C0-8DF1-C46611373C44}"/>
          </ac:spMkLst>
        </pc:spChg>
        <pc:spChg chg="add">
          <ac:chgData name="Francois Venter" userId="98d9ab0d-1163-4aca-8ed5-5cf800b1193e" providerId="ADAL" clId="{A29E40B2-45C9-427A-9C5E-7ED0E1D72767}" dt="2023-06-21T05:28:31.860" v="5769" actId="26606"/>
          <ac:spMkLst>
            <pc:docMk/>
            <pc:sldMk cId="3524242586" sldId="2147375426"/>
            <ac:spMk id="23" creationId="{3847E18C-932D-4C95-AABA-FEC7C9499AD7}"/>
          </ac:spMkLst>
        </pc:spChg>
        <pc:spChg chg="add">
          <ac:chgData name="Francois Venter" userId="98d9ab0d-1163-4aca-8ed5-5cf800b1193e" providerId="ADAL" clId="{A29E40B2-45C9-427A-9C5E-7ED0E1D72767}" dt="2023-06-21T05:28:31.860" v="5769" actId="26606"/>
          <ac:spMkLst>
            <pc:docMk/>
            <pc:sldMk cId="3524242586" sldId="2147375426"/>
            <ac:spMk id="25" creationId="{3150CB11-0C61-439E-910F-5787759E72A0}"/>
          </ac:spMkLst>
        </pc:spChg>
        <pc:spChg chg="add">
          <ac:chgData name="Francois Venter" userId="98d9ab0d-1163-4aca-8ed5-5cf800b1193e" providerId="ADAL" clId="{A29E40B2-45C9-427A-9C5E-7ED0E1D72767}" dt="2023-06-21T05:28:31.860" v="5769" actId="26606"/>
          <ac:spMkLst>
            <pc:docMk/>
            <pc:sldMk cId="3524242586" sldId="2147375426"/>
            <ac:spMk id="27" creationId="{43F8A58B-5155-44CE-A5FF-7647B47D0A7A}"/>
          </ac:spMkLst>
        </pc:spChg>
        <pc:spChg chg="add">
          <ac:chgData name="Francois Venter" userId="98d9ab0d-1163-4aca-8ed5-5cf800b1193e" providerId="ADAL" clId="{A29E40B2-45C9-427A-9C5E-7ED0E1D72767}" dt="2023-06-21T05:28:31.860" v="5769" actId="26606"/>
          <ac:spMkLst>
            <pc:docMk/>
            <pc:sldMk cId="3524242586" sldId="2147375426"/>
            <ac:spMk id="29" creationId="{443F2ACA-E6D6-4028-82DD-F03C262D5DE6}"/>
          </ac:spMkLst>
        </pc:spChg>
        <pc:graphicFrameChg chg="del modGraphic">
          <ac:chgData name="Francois Venter" userId="98d9ab0d-1163-4aca-8ed5-5cf800b1193e" providerId="ADAL" clId="{A29E40B2-45C9-427A-9C5E-7ED0E1D72767}" dt="2023-06-20T10:51:53.925" v="5518" actId="478"/>
          <ac:graphicFrameMkLst>
            <pc:docMk/>
            <pc:sldMk cId="3524242586" sldId="2147375426"/>
            <ac:graphicFrameMk id="4" creationId="{00000000-0000-0000-0000-000000000000}"/>
          </ac:graphicFrameMkLst>
        </pc:graphicFrameChg>
        <pc:picChg chg="add mod ord">
          <ac:chgData name="Francois Venter" userId="98d9ab0d-1163-4aca-8ed5-5cf800b1193e" providerId="ADAL" clId="{A29E40B2-45C9-427A-9C5E-7ED0E1D72767}" dt="2023-06-21T05:28:31.860" v="5769" actId="26606"/>
          <ac:picMkLst>
            <pc:docMk/>
            <pc:sldMk cId="3524242586" sldId="2147375426"/>
            <ac:picMk id="11" creationId="{04325EB9-C1D8-18C9-3CE0-5D980E8B5AD5}"/>
          </ac:picMkLst>
        </pc:picChg>
        <pc:cxnChg chg="del">
          <ac:chgData name="Francois Venter" userId="98d9ab0d-1163-4aca-8ed5-5cf800b1193e" providerId="ADAL" clId="{A29E40B2-45C9-427A-9C5E-7ED0E1D72767}" dt="2023-06-20T05:59:29.414" v="1189" actId="478"/>
          <ac:cxnSpMkLst>
            <pc:docMk/>
            <pc:sldMk cId="3524242586" sldId="2147375426"/>
            <ac:cxnSpMk id="6" creationId="{00000000-0000-0000-0000-000000000000}"/>
          </ac:cxnSpMkLst>
        </pc:cxnChg>
        <pc:cxnChg chg="del">
          <ac:chgData name="Francois Venter" userId="98d9ab0d-1163-4aca-8ed5-5cf800b1193e" providerId="ADAL" clId="{A29E40B2-45C9-427A-9C5E-7ED0E1D72767}" dt="2023-06-20T05:59:31.952" v="1190" actId="478"/>
          <ac:cxnSpMkLst>
            <pc:docMk/>
            <pc:sldMk cId="3524242586" sldId="2147375426"/>
            <ac:cxnSpMk id="9" creationId="{E25AF0A3-7C3B-4AF4-99F3-907E3BE21BE7}"/>
          </ac:cxnSpMkLst>
        </pc:cxnChg>
        <pc:cxnChg chg="del">
          <ac:chgData name="Francois Venter" userId="98d9ab0d-1163-4aca-8ed5-5cf800b1193e" providerId="ADAL" clId="{A29E40B2-45C9-427A-9C5E-7ED0E1D72767}" dt="2023-06-20T05:59:34.644" v="1191" actId="478"/>
          <ac:cxnSpMkLst>
            <pc:docMk/>
            <pc:sldMk cId="3524242586" sldId="2147375426"/>
            <ac:cxnSpMk id="10" creationId="{BA943894-289D-4AAD-8FF7-1911E3A57C30}"/>
          </ac:cxnSpMkLst>
        </pc:cxnChg>
      </pc:sldChg>
      <pc:sldChg chg="addSp delSp modSp add mod setBg">
        <pc:chgData name="Francois Venter" userId="98d9ab0d-1163-4aca-8ed5-5cf800b1193e" providerId="ADAL" clId="{A29E40B2-45C9-427A-9C5E-7ED0E1D72767}" dt="2023-06-21T05:29:37.538" v="5778" actId="26606"/>
        <pc:sldMkLst>
          <pc:docMk/>
          <pc:sldMk cId="165661971" sldId="2147375427"/>
        </pc:sldMkLst>
        <pc:spChg chg="mod">
          <ac:chgData name="Francois Venter" userId="98d9ab0d-1163-4aca-8ed5-5cf800b1193e" providerId="ADAL" clId="{A29E40B2-45C9-427A-9C5E-7ED0E1D72767}" dt="2023-06-21T05:29:37.538" v="5778" actId="26606"/>
          <ac:spMkLst>
            <pc:docMk/>
            <pc:sldMk cId="165661971" sldId="2147375427"/>
            <ac:spMk id="2" creationId="{9CD876D4-34EB-F95A-44B8-C17B5B37776E}"/>
          </ac:spMkLst>
        </pc:spChg>
        <pc:spChg chg="mod">
          <ac:chgData name="Francois Venter" userId="98d9ab0d-1163-4aca-8ed5-5cf800b1193e" providerId="ADAL" clId="{A29E40B2-45C9-427A-9C5E-7ED0E1D72767}" dt="2023-06-21T05:29:37.538" v="5778" actId="26606"/>
          <ac:spMkLst>
            <pc:docMk/>
            <pc:sldMk cId="165661971" sldId="2147375427"/>
            <ac:spMk id="3" creationId="{7BF44124-763B-5314-9BE8-362CA498CCDB}"/>
          </ac:spMkLst>
        </pc:spChg>
        <pc:spChg chg="mod">
          <ac:chgData name="Francois Venter" userId="98d9ab0d-1163-4aca-8ed5-5cf800b1193e" providerId="ADAL" clId="{A29E40B2-45C9-427A-9C5E-7ED0E1D72767}" dt="2023-06-21T05:29:37.538" v="5778" actId="26606"/>
          <ac:spMkLst>
            <pc:docMk/>
            <pc:sldMk cId="165661971" sldId="2147375427"/>
            <ac:spMk id="4" creationId="{051F1BC1-8099-77C2-E8CD-707E41C14B42}"/>
          </ac:spMkLst>
        </pc:spChg>
        <pc:spChg chg="mod">
          <ac:chgData name="Francois Venter" userId="98d9ab0d-1163-4aca-8ed5-5cf800b1193e" providerId="ADAL" clId="{A29E40B2-45C9-427A-9C5E-7ED0E1D72767}" dt="2023-06-21T05:29:37.538" v="5778" actId="26606"/>
          <ac:spMkLst>
            <pc:docMk/>
            <pc:sldMk cId="165661971" sldId="2147375427"/>
            <ac:spMk id="5" creationId="{8813BC0B-382D-FA65-D3EA-F957839B09CD}"/>
          </ac:spMkLst>
        </pc:spChg>
        <pc:spChg chg="mod">
          <ac:chgData name="Francois Venter" userId="98d9ab0d-1163-4aca-8ed5-5cf800b1193e" providerId="ADAL" clId="{A29E40B2-45C9-427A-9C5E-7ED0E1D72767}" dt="2023-06-21T05:29:37.538" v="5778" actId="26606"/>
          <ac:spMkLst>
            <pc:docMk/>
            <pc:sldMk cId="165661971" sldId="2147375427"/>
            <ac:spMk id="6" creationId="{A99DADF5-4E73-DC42-F946-7AF2CB30211A}"/>
          </ac:spMkLst>
        </pc:spChg>
        <pc:spChg chg="add mod">
          <ac:chgData name="Francois Venter" userId="98d9ab0d-1163-4aca-8ed5-5cf800b1193e" providerId="ADAL" clId="{A29E40B2-45C9-427A-9C5E-7ED0E1D72767}" dt="2023-06-21T05:29:37.538" v="5778" actId="26606"/>
          <ac:spMkLst>
            <pc:docMk/>
            <pc:sldMk cId="165661971" sldId="2147375427"/>
            <ac:spMk id="7" creationId="{9F6243A4-1C50-36DA-F7D3-745878BFCE6D}"/>
          </ac:spMkLst>
        </pc:spChg>
        <pc:spChg chg="mod">
          <ac:chgData name="Francois Venter" userId="98d9ab0d-1163-4aca-8ed5-5cf800b1193e" providerId="ADAL" clId="{A29E40B2-45C9-427A-9C5E-7ED0E1D72767}" dt="2023-06-21T05:29:37.538" v="5778" actId="26606"/>
          <ac:spMkLst>
            <pc:docMk/>
            <pc:sldMk cId="165661971" sldId="2147375427"/>
            <ac:spMk id="8" creationId="{367B5AAB-915C-6C00-EC5A-08B859FE8373}"/>
          </ac:spMkLst>
        </pc:spChg>
        <pc:spChg chg="mod">
          <ac:chgData name="Francois Venter" userId="98d9ab0d-1163-4aca-8ed5-5cf800b1193e" providerId="ADAL" clId="{A29E40B2-45C9-427A-9C5E-7ED0E1D72767}" dt="2023-06-21T05:29:37.538" v="5778" actId="26606"/>
          <ac:spMkLst>
            <pc:docMk/>
            <pc:sldMk cId="165661971" sldId="2147375427"/>
            <ac:spMk id="9" creationId="{E05C7E56-53B5-75D1-E95E-A76F31A131F8}"/>
          </ac:spMkLst>
        </pc:spChg>
        <pc:spChg chg="del">
          <ac:chgData name="Francois Venter" userId="98d9ab0d-1163-4aca-8ed5-5cf800b1193e" providerId="ADAL" clId="{A29E40B2-45C9-427A-9C5E-7ED0E1D72767}" dt="2023-06-20T06:14:19.773" v="1732" actId="478"/>
          <ac:spMkLst>
            <pc:docMk/>
            <pc:sldMk cId="165661971" sldId="2147375427"/>
            <ac:spMk id="10" creationId="{82E76463-F541-34C4-7705-A170FBEE9844}"/>
          </ac:spMkLst>
        </pc:spChg>
        <pc:spChg chg="add">
          <ac:chgData name="Francois Venter" userId="98d9ab0d-1163-4aca-8ed5-5cf800b1193e" providerId="ADAL" clId="{A29E40B2-45C9-427A-9C5E-7ED0E1D72767}" dt="2023-06-21T05:29:37.538" v="5778" actId="26606"/>
          <ac:spMkLst>
            <pc:docMk/>
            <pc:sldMk cId="165661971" sldId="2147375427"/>
            <ac:spMk id="15" creationId="{743AA782-23D1-4521-8CAD-47662984AA08}"/>
          </ac:spMkLst>
        </pc:spChg>
        <pc:spChg chg="add">
          <ac:chgData name="Francois Venter" userId="98d9ab0d-1163-4aca-8ed5-5cf800b1193e" providerId="ADAL" clId="{A29E40B2-45C9-427A-9C5E-7ED0E1D72767}" dt="2023-06-21T05:29:37.538" v="5778" actId="26606"/>
          <ac:spMkLst>
            <pc:docMk/>
            <pc:sldMk cId="165661971" sldId="2147375427"/>
            <ac:spMk id="17" creationId="{650D18FE-0824-4A46-B22C-A86B52E5780A}"/>
          </ac:spMkLst>
        </pc:spChg>
      </pc:sldChg>
      <pc:sldChg chg="addSp delSp modSp new mod setBg addAnim delAnim">
        <pc:chgData name="Francois Venter" userId="98d9ab0d-1163-4aca-8ed5-5cf800b1193e" providerId="ADAL" clId="{A29E40B2-45C9-427A-9C5E-7ED0E1D72767}" dt="2023-06-21T05:25:40.891" v="5755" actId="14100"/>
        <pc:sldMkLst>
          <pc:docMk/>
          <pc:sldMk cId="3163872607" sldId="2147375428"/>
        </pc:sldMkLst>
        <pc:spChg chg="mod">
          <ac:chgData name="Francois Venter" userId="98d9ab0d-1163-4aca-8ed5-5cf800b1193e" providerId="ADAL" clId="{A29E40B2-45C9-427A-9C5E-7ED0E1D72767}" dt="2023-06-20T06:38:28.532" v="2430" actId="14100"/>
          <ac:spMkLst>
            <pc:docMk/>
            <pc:sldMk cId="3163872607" sldId="2147375428"/>
            <ac:spMk id="2" creationId="{68BA3B2A-DCD6-D9CD-84BA-2423EBC80DE6}"/>
          </ac:spMkLst>
        </pc:spChg>
        <pc:spChg chg="mod">
          <ac:chgData name="Francois Venter" userId="98d9ab0d-1163-4aca-8ed5-5cf800b1193e" providerId="ADAL" clId="{A29E40B2-45C9-427A-9C5E-7ED0E1D72767}" dt="2023-06-20T06:38:32.767" v="2431" actId="1076"/>
          <ac:spMkLst>
            <pc:docMk/>
            <pc:sldMk cId="3163872607" sldId="2147375428"/>
            <ac:spMk id="3" creationId="{C264141C-DADC-24FC-766D-5A76CDFD1FEB}"/>
          </ac:spMkLst>
        </pc:spChg>
        <pc:spChg chg="add del">
          <ac:chgData name="Francois Venter" userId="98d9ab0d-1163-4aca-8ed5-5cf800b1193e" providerId="ADAL" clId="{A29E40B2-45C9-427A-9C5E-7ED0E1D72767}" dt="2023-06-20T06:37:58.850" v="2424" actId="26606"/>
          <ac:spMkLst>
            <pc:docMk/>
            <pc:sldMk cId="3163872607" sldId="2147375428"/>
            <ac:spMk id="10" creationId="{F13C74B1-5B17-4795-BED0-7140497B445A}"/>
          </ac:spMkLst>
        </pc:spChg>
        <pc:spChg chg="add del">
          <ac:chgData name="Francois Venter" userId="98d9ab0d-1163-4aca-8ed5-5cf800b1193e" providerId="ADAL" clId="{A29E40B2-45C9-427A-9C5E-7ED0E1D72767}" dt="2023-06-20T06:37:58.850" v="2424" actId="26606"/>
          <ac:spMkLst>
            <pc:docMk/>
            <pc:sldMk cId="3163872607" sldId="2147375428"/>
            <ac:spMk id="12" creationId="{D4974D33-8DC5-464E-8C6D-BE58F0669C17}"/>
          </ac:spMkLst>
        </pc:spChg>
        <pc:picChg chg="add mod">
          <ac:chgData name="Francois Venter" userId="98d9ab0d-1163-4aca-8ed5-5cf800b1193e" providerId="ADAL" clId="{A29E40B2-45C9-427A-9C5E-7ED0E1D72767}" dt="2023-06-20T06:38:24.089" v="2429" actId="1076"/>
          <ac:picMkLst>
            <pc:docMk/>
            <pc:sldMk cId="3163872607" sldId="2147375428"/>
            <ac:picMk id="5" creationId="{032623C7-A494-C958-167A-829D1DA91FCE}"/>
          </ac:picMkLst>
        </pc:picChg>
        <pc:picChg chg="add mod">
          <ac:chgData name="Francois Venter" userId="98d9ab0d-1163-4aca-8ed5-5cf800b1193e" providerId="ADAL" clId="{A29E40B2-45C9-427A-9C5E-7ED0E1D72767}" dt="2023-06-21T05:25:40.891" v="5755" actId="14100"/>
          <ac:picMkLst>
            <pc:docMk/>
            <pc:sldMk cId="3163872607" sldId="2147375428"/>
            <ac:picMk id="6" creationId="{E0C079A0-7799-245D-F6FD-F1D8516CA0C7}"/>
          </ac:picMkLst>
        </pc:picChg>
      </pc:sldChg>
      <pc:sldChg chg="addSp delSp modSp add mod setBg">
        <pc:chgData name="Francois Venter" userId="98d9ab0d-1163-4aca-8ed5-5cf800b1193e" providerId="ADAL" clId="{A29E40B2-45C9-427A-9C5E-7ED0E1D72767}" dt="2023-06-21T05:30:17.268" v="5784" actId="255"/>
        <pc:sldMkLst>
          <pc:docMk/>
          <pc:sldMk cId="1885541706" sldId="2147375429"/>
        </pc:sldMkLst>
        <pc:spChg chg="mod">
          <ac:chgData name="Francois Venter" userId="98d9ab0d-1163-4aca-8ed5-5cf800b1193e" providerId="ADAL" clId="{A29E40B2-45C9-427A-9C5E-7ED0E1D72767}" dt="2023-06-21T05:30:04.841" v="5782" actId="26606"/>
          <ac:spMkLst>
            <pc:docMk/>
            <pc:sldMk cId="1885541706" sldId="2147375429"/>
            <ac:spMk id="2" creationId="{9CD876D4-34EB-F95A-44B8-C17B5B37776E}"/>
          </ac:spMkLst>
        </pc:spChg>
        <pc:spChg chg="mod">
          <ac:chgData name="Francois Venter" userId="98d9ab0d-1163-4aca-8ed5-5cf800b1193e" providerId="ADAL" clId="{A29E40B2-45C9-427A-9C5E-7ED0E1D72767}" dt="2023-06-21T05:30:17.268" v="5784" actId="255"/>
          <ac:spMkLst>
            <pc:docMk/>
            <pc:sldMk cId="1885541706" sldId="2147375429"/>
            <ac:spMk id="3" creationId="{7BF44124-763B-5314-9BE8-362CA498CCDB}"/>
          </ac:spMkLst>
        </pc:spChg>
        <pc:spChg chg="mod">
          <ac:chgData name="Francois Venter" userId="98d9ab0d-1163-4aca-8ed5-5cf800b1193e" providerId="ADAL" clId="{A29E40B2-45C9-427A-9C5E-7ED0E1D72767}" dt="2023-06-21T05:30:04.841" v="5782" actId="26606"/>
          <ac:spMkLst>
            <pc:docMk/>
            <pc:sldMk cId="1885541706" sldId="2147375429"/>
            <ac:spMk id="4" creationId="{051F1BC1-8099-77C2-E8CD-707E41C14B42}"/>
          </ac:spMkLst>
        </pc:spChg>
        <pc:spChg chg="mod">
          <ac:chgData name="Francois Venter" userId="98d9ab0d-1163-4aca-8ed5-5cf800b1193e" providerId="ADAL" clId="{A29E40B2-45C9-427A-9C5E-7ED0E1D72767}" dt="2023-06-21T05:30:04.841" v="5782" actId="26606"/>
          <ac:spMkLst>
            <pc:docMk/>
            <pc:sldMk cId="1885541706" sldId="2147375429"/>
            <ac:spMk id="5" creationId="{8813BC0B-382D-FA65-D3EA-F957839B09CD}"/>
          </ac:spMkLst>
        </pc:spChg>
        <pc:spChg chg="mod">
          <ac:chgData name="Francois Venter" userId="98d9ab0d-1163-4aca-8ed5-5cf800b1193e" providerId="ADAL" clId="{A29E40B2-45C9-427A-9C5E-7ED0E1D72767}" dt="2023-06-21T05:30:04.841" v="5782" actId="26606"/>
          <ac:spMkLst>
            <pc:docMk/>
            <pc:sldMk cId="1885541706" sldId="2147375429"/>
            <ac:spMk id="6" creationId="{A99DADF5-4E73-DC42-F946-7AF2CB30211A}"/>
          </ac:spMkLst>
        </pc:spChg>
        <pc:spChg chg="add del mod">
          <ac:chgData name="Francois Venter" userId="98d9ab0d-1163-4aca-8ed5-5cf800b1193e" providerId="ADAL" clId="{A29E40B2-45C9-427A-9C5E-7ED0E1D72767}" dt="2023-06-20T06:36:08.975" v="2413"/>
          <ac:spMkLst>
            <pc:docMk/>
            <pc:sldMk cId="1885541706" sldId="2147375429"/>
            <ac:spMk id="7" creationId="{7CD16EF0-698D-027E-D469-A38C8AC8CC18}"/>
          </ac:spMkLst>
        </pc:spChg>
        <pc:spChg chg="mod">
          <ac:chgData name="Francois Venter" userId="98d9ab0d-1163-4aca-8ed5-5cf800b1193e" providerId="ADAL" clId="{A29E40B2-45C9-427A-9C5E-7ED0E1D72767}" dt="2023-06-21T05:30:04.841" v="5782" actId="26606"/>
          <ac:spMkLst>
            <pc:docMk/>
            <pc:sldMk cId="1885541706" sldId="2147375429"/>
            <ac:spMk id="8" creationId="{367B5AAB-915C-6C00-EC5A-08B859FE8373}"/>
          </ac:spMkLst>
        </pc:spChg>
        <pc:spChg chg="mod">
          <ac:chgData name="Francois Venter" userId="98d9ab0d-1163-4aca-8ed5-5cf800b1193e" providerId="ADAL" clId="{A29E40B2-45C9-427A-9C5E-7ED0E1D72767}" dt="2023-06-21T05:30:04.841" v="5782" actId="26606"/>
          <ac:spMkLst>
            <pc:docMk/>
            <pc:sldMk cId="1885541706" sldId="2147375429"/>
            <ac:spMk id="9" creationId="{E05C7E56-53B5-75D1-E95E-A76F31A131F8}"/>
          </ac:spMkLst>
        </pc:spChg>
        <pc:spChg chg="add mod">
          <ac:chgData name="Francois Venter" userId="98d9ab0d-1163-4aca-8ed5-5cf800b1193e" providerId="ADAL" clId="{A29E40B2-45C9-427A-9C5E-7ED0E1D72767}" dt="2023-06-21T05:30:04.841" v="5782" actId="26606"/>
          <ac:spMkLst>
            <pc:docMk/>
            <pc:sldMk cId="1885541706" sldId="2147375429"/>
            <ac:spMk id="10" creationId="{5418AA80-84F9-561F-C9DA-3EF4CFE0681B}"/>
          </ac:spMkLst>
        </pc:spChg>
        <pc:spChg chg="add del">
          <ac:chgData name="Francois Venter" userId="98d9ab0d-1163-4aca-8ed5-5cf800b1193e" providerId="ADAL" clId="{A29E40B2-45C9-427A-9C5E-7ED0E1D72767}" dt="2023-06-21T05:30:04.813" v="5781" actId="26606"/>
          <ac:spMkLst>
            <pc:docMk/>
            <pc:sldMk cId="1885541706" sldId="2147375429"/>
            <ac:spMk id="15" creationId="{56E9B3E6-E277-4D68-BA48-9CB43FFBD6E2}"/>
          </ac:spMkLst>
        </pc:spChg>
        <pc:spChg chg="add del">
          <ac:chgData name="Francois Venter" userId="98d9ab0d-1163-4aca-8ed5-5cf800b1193e" providerId="ADAL" clId="{A29E40B2-45C9-427A-9C5E-7ED0E1D72767}" dt="2023-06-21T05:30:04.813" v="5781" actId="26606"/>
          <ac:spMkLst>
            <pc:docMk/>
            <pc:sldMk cId="1885541706" sldId="2147375429"/>
            <ac:spMk id="22" creationId="{D5B0017B-2ECA-49AF-B397-DC140825DF8D}"/>
          </ac:spMkLst>
        </pc:spChg>
        <pc:spChg chg="add">
          <ac:chgData name="Francois Venter" userId="98d9ab0d-1163-4aca-8ed5-5cf800b1193e" providerId="ADAL" clId="{A29E40B2-45C9-427A-9C5E-7ED0E1D72767}" dt="2023-06-21T05:30:04.841" v="5782" actId="26606"/>
          <ac:spMkLst>
            <pc:docMk/>
            <pc:sldMk cId="1885541706" sldId="2147375429"/>
            <ac:spMk id="30" creationId="{839C83B4-CCB6-412E-B7FF-BA0CF31B3166}"/>
          </ac:spMkLst>
        </pc:spChg>
        <pc:spChg chg="add">
          <ac:chgData name="Francois Venter" userId="98d9ab0d-1163-4aca-8ed5-5cf800b1193e" providerId="ADAL" clId="{A29E40B2-45C9-427A-9C5E-7ED0E1D72767}" dt="2023-06-21T05:30:04.841" v="5782" actId="26606"/>
          <ac:spMkLst>
            <pc:docMk/>
            <pc:sldMk cId="1885541706" sldId="2147375429"/>
            <ac:spMk id="31" creationId="{D1BA989C-D286-48D4-B3F1-84F3CBF095C8}"/>
          </ac:spMkLst>
        </pc:spChg>
        <pc:grpChg chg="add del">
          <ac:chgData name="Francois Venter" userId="98d9ab0d-1163-4aca-8ed5-5cf800b1193e" providerId="ADAL" clId="{A29E40B2-45C9-427A-9C5E-7ED0E1D72767}" dt="2023-06-21T05:30:04.813" v="5781" actId="26606"/>
          <ac:grpSpMkLst>
            <pc:docMk/>
            <pc:sldMk cId="1885541706" sldId="2147375429"/>
            <ac:grpSpMk id="17" creationId="{AE1C45F0-260A-458C-96ED-C1F6D2151219}"/>
          </ac:grpSpMkLst>
        </pc:grpChg>
        <pc:grpChg chg="add">
          <ac:chgData name="Francois Venter" userId="98d9ab0d-1163-4aca-8ed5-5cf800b1193e" providerId="ADAL" clId="{A29E40B2-45C9-427A-9C5E-7ED0E1D72767}" dt="2023-06-21T05:30:04.841" v="5782" actId="26606"/>
          <ac:grpSpMkLst>
            <pc:docMk/>
            <pc:sldMk cId="1885541706" sldId="2147375429"/>
            <ac:grpSpMk id="25" creationId="{A7EE5FDC-1EEC-4871-BD9E-EF321D5F89B0}"/>
          </ac:grpSpMkLst>
        </pc:grpChg>
        <pc:grpChg chg="add">
          <ac:chgData name="Francois Venter" userId="98d9ab0d-1163-4aca-8ed5-5cf800b1193e" providerId="ADAL" clId="{A29E40B2-45C9-427A-9C5E-7ED0E1D72767}" dt="2023-06-21T05:30:04.841" v="5782" actId="26606"/>
          <ac:grpSpMkLst>
            <pc:docMk/>
            <pc:sldMk cId="1885541706" sldId="2147375429"/>
            <ac:grpSpMk id="32" creationId="{98925B56-689F-4DFB-8FD0-9BB9D8DE848B}"/>
          </ac:grpSpMkLst>
        </pc:grpChg>
        <pc:cxnChg chg="add del">
          <ac:chgData name="Francois Venter" userId="98d9ab0d-1163-4aca-8ed5-5cf800b1193e" providerId="ADAL" clId="{A29E40B2-45C9-427A-9C5E-7ED0E1D72767}" dt="2023-06-21T05:30:04.813" v="5781" actId="26606"/>
          <ac:cxnSpMkLst>
            <pc:docMk/>
            <pc:sldMk cId="1885541706" sldId="2147375429"/>
            <ac:cxnSpMk id="24" creationId="{6CF1BAF6-AD41-4082-B212-8A1F9A2E8779}"/>
          </ac:cxnSpMkLst>
        </pc:cxnChg>
      </pc:sldChg>
      <pc:sldChg chg="addSp delSp modSp add mod setBg">
        <pc:chgData name="Francois Venter" userId="98d9ab0d-1163-4aca-8ed5-5cf800b1193e" providerId="ADAL" clId="{A29E40B2-45C9-427A-9C5E-7ED0E1D72767}" dt="2023-06-21T05:29:45.465" v="5779" actId="26606"/>
        <pc:sldMkLst>
          <pc:docMk/>
          <pc:sldMk cId="1517014588" sldId="2147375430"/>
        </pc:sldMkLst>
        <pc:spChg chg="mod">
          <ac:chgData name="Francois Venter" userId="98d9ab0d-1163-4aca-8ed5-5cf800b1193e" providerId="ADAL" clId="{A29E40B2-45C9-427A-9C5E-7ED0E1D72767}" dt="2023-06-21T05:29:45.465" v="5779" actId="26606"/>
          <ac:spMkLst>
            <pc:docMk/>
            <pc:sldMk cId="1517014588" sldId="2147375430"/>
            <ac:spMk id="2" creationId="{9CD876D4-34EB-F95A-44B8-C17B5B37776E}"/>
          </ac:spMkLst>
        </pc:spChg>
        <pc:spChg chg="mod">
          <ac:chgData name="Francois Venter" userId="98d9ab0d-1163-4aca-8ed5-5cf800b1193e" providerId="ADAL" clId="{A29E40B2-45C9-427A-9C5E-7ED0E1D72767}" dt="2023-06-21T05:29:45.465" v="5779" actId="26606"/>
          <ac:spMkLst>
            <pc:docMk/>
            <pc:sldMk cId="1517014588" sldId="2147375430"/>
            <ac:spMk id="3" creationId="{7BF44124-763B-5314-9BE8-362CA498CCDB}"/>
          </ac:spMkLst>
        </pc:spChg>
        <pc:spChg chg="mod">
          <ac:chgData name="Francois Venter" userId="98d9ab0d-1163-4aca-8ed5-5cf800b1193e" providerId="ADAL" clId="{A29E40B2-45C9-427A-9C5E-7ED0E1D72767}" dt="2023-06-21T05:29:45.465" v="5779" actId="26606"/>
          <ac:spMkLst>
            <pc:docMk/>
            <pc:sldMk cId="1517014588" sldId="2147375430"/>
            <ac:spMk id="4" creationId="{051F1BC1-8099-77C2-E8CD-707E41C14B42}"/>
          </ac:spMkLst>
        </pc:spChg>
        <pc:spChg chg="del">
          <ac:chgData name="Francois Venter" userId="98d9ab0d-1163-4aca-8ed5-5cf800b1193e" providerId="ADAL" clId="{A29E40B2-45C9-427A-9C5E-7ED0E1D72767}" dt="2023-06-20T06:24:16.989" v="1937" actId="478"/>
          <ac:spMkLst>
            <pc:docMk/>
            <pc:sldMk cId="1517014588" sldId="2147375430"/>
            <ac:spMk id="5" creationId="{8813BC0B-382D-FA65-D3EA-F957839B09CD}"/>
          </ac:spMkLst>
        </pc:spChg>
        <pc:spChg chg="mod">
          <ac:chgData name="Francois Venter" userId="98d9ab0d-1163-4aca-8ed5-5cf800b1193e" providerId="ADAL" clId="{A29E40B2-45C9-427A-9C5E-7ED0E1D72767}" dt="2023-06-21T05:29:45.465" v="5779" actId="26606"/>
          <ac:spMkLst>
            <pc:docMk/>
            <pc:sldMk cId="1517014588" sldId="2147375430"/>
            <ac:spMk id="6" creationId="{A99DADF5-4E73-DC42-F946-7AF2CB30211A}"/>
          </ac:spMkLst>
        </pc:spChg>
        <pc:spChg chg="del">
          <ac:chgData name="Francois Venter" userId="98d9ab0d-1163-4aca-8ed5-5cf800b1193e" providerId="ADAL" clId="{A29E40B2-45C9-427A-9C5E-7ED0E1D72767}" dt="2023-06-20T06:24:20.935" v="1938" actId="478"/>
          <ac:spMkLst>
            <pc:docMk/>
            <pc:sldMk cId="1517014588" sldId="2147375430"/>
            <ac:spMk id="7" creationId="{9F6243A4-1C50-36DA-F7D3-745878BFCE6D}"/>
          </ac:spMkLst>
        </pc:spChg>
        <pc:spChg chg="del">
          <ac:chgData name="Francois Venter" userId="98d9ab0d-1163-4aca-8ed5-5cf800b1193e" providerId="ADAL" clId="{A29E40B2-45C9-427A-9C5E-7ED0E1D72767}" dt="2023-06-20T06:24:23.328" v="1939" actId="478"/>
          <ac:spMkLst>
            <pc:docMk/>
            <pc:sldMk cId="1517014588" sldId="2147375430"/>
            <ac:spMk id="8" creationId="{367B5AAB-915C-6C00-EC5A-08B859FE8373}"/>
          </ac:spMkLst>
        </pc:spChg>
        <pc:spChg chg="mod">
          <ac:chgData name="Francois Venter" userId="98d9ab0d-1163-4aca-8ed5-5cf800b1193e" providerId="ADAL" clId="{A29E40B2-45C9-427A-9C5E-7ED0E1D72767}" dt="2023-06-21T05:29:45.465" v="5779" actId="26606"/>
          <ac:spMkLst>
            <pc:docMk/>
            <pc:sldMk cId="1517014588" sldId="2147375430"/>
            <ac:spMk id="9" creationId="{E05C7E56-53B5-75D1-E95E-A76F31A131F8}"/>
          </ac:spMkLst>
        </pc:spChg>
        <pc:spChg chg="add">
          <ac:chgData name="Francois Venter" userId="98d9ab0d-1163-4aca-8ed5-5cf800b1193e" providerId="ADAL" clId="{A29E40B2-45C9-427A-9C5E-7ED0E1D72767}" dt="2023-06-21T05:29:45.465" v="5779" actId="26606"/>
          <ac:spMkLst>
            <pc:docMk/>
            <pc:sldMk cId="1517014588" sldId="2147375430"/>
            <ac:spMk id="14" creationId="{2E442304-DDBD-4F7B-8017-36BCC863FB40}"/>
          </ac:spMkLst>
        </pc:spChg>
        <pc:spChg chg="add">
          <ac:chgData name="Francois Venter" userId="98d9ab0d-1163-4aca-8ed5-5cf800b1193e" providerId="ADAL" clId="{A29E40B2-45C9-427A-9C5E-7ED0E1D72767}" dt="2023-06-21T05:29:45.465" v="5779" actId="26606"/>
          <ac:spMkLst>
            <pc:docMk/>
            <pc:sldMk cId="1517014588" sldId="2147375430"/>
            <ac:spMk id="16" creationId="{5E107275-3853-46FD-A241-DE4355A42675}"/>
          </ac:spMkLst>
        </pc:spChg>
      </pc:sldChg>
      <pc:sldChg chg="add del">
        <pc:chgData name="Francois Venter" userId="98d9ab0d-1163-4aca-8ed5-5cf800b1193e" providerId="ADAL" clId="{A29E40B2-45C9-427A-9C5E-7ED0E1D72767}" dt="2023-06-20T06:19:08.912" v="1810"/>
        <pc:sldMkLst>
          <pc:docMk/>
          <pc:sldMk cId="3134664808" sldId="2147375430"/>
        </pc:sldMkLst>
      </pc:sldChg>
      <pc:sldChg chg="addSp modSp add mod ord setBg">
        <pc:chgData name="Francois Venter" userId="98d9ab0d-1163-4aca-8ed5-5cf800b1193e" providerId="ADAL" clId="{A29E40B2-45C9-427A-9C5E-7ED0E1D72767}" dt="2023-06-21T05:28:03.881" v="5768" actId="26606"/>
        <pc:sldMkLst>
          <pc:docMk/>
          <pc:sldMk cId="0" sldId="2147375431"/>
        </pc:sldMkLst>
        <pc:spChg chg="mod">
          <ac:chgData name="Francois Venter" userId="98d9ab0d-1163-4aca-8ed5-5cf800b1193e" providerId="ADAL" clId="{A29E40B2-45C9-427A-9C5E-7ED0E1D72767}" dt="2023-06-21T05:28:03.881" v="5768" actId="26606"/>
          <ac:spMkLst>
            <pc:docMk/>
            <pc:sldMk cId="0" sldId="2147375431"/>
            <ac:spMk id="81922" creationId="{217AE27F-F2CA-0D04-2074-121A7A46E0D5}"/>
          </ac:spMkLst>
        </pc:spChg>
        <pc:spChg chg="add">
          <ac:chgData name="Francois Venter" userId="98d9ab0d-1163-4aca-8ed5-5cf800b1193e" providerId="ADAL" clId="{A29E40B2-45C9-427A-9C5E-7ED0E1D72767}" dt="2023-06-21T05:28:03.881" v="5768" actId="26606"/>
          <ac:spMkLst>
            <pc:docMk/>
            <pc:sldMk cId="0" sldId="2147375431"/>
            <ac:spMk id="81928" creationId="{D4771268-CB57-404A-9271-370EB28F6090}"/>
          </ac:spMkLst>
        </pc:spChg>
        <pc:picChg chg="mod">
          <ac:chgData name="Francois Venter" userId="98d9ab0d-1163-4aca-8ed5-5cf800b1193e" providerId="ADAL" clId="{A29E40B2-45C9-427A-9C5E-7ED0E1D72767}" dt="2023-06-21T05:28:03.881" v="5768" actId="26606"/>
          <ac:picMkLst>
            <pc:docMk/>
            <pc:sldMk cId="0" sldId="2147375431"/>
            <ac:picMk id="81923" creationId="{3508806B-6F74-0ED6-69A1-8DDECB9DF06D}"/>
          </ac:picMkLst>
        </pc:picChg>
      </pc:sldChg>
      <pc:sldChg chg="modSp add del mod">
        <pc:chgData name="Francois Venter" userId="98d9ab0d-1163-4aca-8ed5-5cf800b1193e" providerId="ADAL" clId="{A29E40B2-45C9-427A-9C5E-7ED0E1D72767}" dt="2023-06-20T06:27:49.221" v="2138" actId="47"/>
        <pc:sldMkLst>
          <pc:docMk/>
          <pc:sldMk cId="455635252" sldId="2147375431"/>
        </pc:sldMkLst>
        <pc:spChg chg="mod">
          <ac:chgData name="Francois Venter" userId="98d9ab0d-1163-4aca-8ed5-5cf800b1193e" providerId="ADAL" clId="{A29E40B2-45C9-427A-9C5E-7ED0E1D72767}" dt="2023-06-20T06:27:19.189" v="2136" actId="20577"/>
          <ac:spMkLst>
            <pc:docMk/>
            <pc:sldMk cId="455635252" sldId="2147375431"/>
            <ac:spMk id="3" creationId="{7BF44124-763B-5314-9BE8-362CA498CCDB}"/>
          </ac:spMkLst>
        </pc:spChg>
        <pc:spChg chg="mod">
          <ac:chgData name="Francois Venter" userId="98d9ab0d-1163-4aca-8ed5-5cf800b1193e" providerId="ADAL" clId="{A29E40B2-45C9-427A-9C5E-7ED0E1D72767}" dt="2023-06-20T06:27:10.285" v="2131" actId="1076"/>
          <ac:spMkLst>
            <pc:docMk/>
            <pc:sldMk cId="455635252" sldId="2147375431"/>
            <ac:spMk id="7" creationId="{9F6243A4-1C50-36DA-F7D3-745878BFCE6D}"/>
          </ac:spMkLst>
        </pc:spChg>
      </pc:sldChg>
      <pc:sldChg chg="add del">
        <pc:chgData name="Francois Venter" userId="98d9ab0d-1163-4aca-8ed5-5cf800b1193e" providerId="ADAL" clId="{A29E40B2-45C9-427A-9C5E-7ED0E1D72767}" dt="2023-06-20T06:28:29.337" v="2141" actId="47"/>
        <pc:sldMkLst>
          <pc:docMk/>
          <pc:sldMk cId="2121968944" sldId="2147375431"/>
        </pc:sldMkLst>
      </pc:sldChg>
      <pc:sldChg chg="add del">
        <pc:chgData name="Francois Venter" userId="98d9ab0d-1163-4aca-8ed5-5cf800b1193e" providerId="ADAL" clId="{A29E40B2-45C9-427A-9C5E-7ED0E1D72767}" dt="2023-06-20T06:27:52.851" v="2139" actId="47"/>
        <pc:sldMkLst>
          <pc:docMk/>
          <pc:sldMk cId="1450964937" sldId="2147375432"/>
        </pc:sldMkLst>
      </pc:sldChg>
      <pc:sldChg chg="modSp new del mod">
        <pc:chgData name="Francois Venter" userId="98d9ab0d-1163-4aca-8ed5-5cf800b1193e" providerId="ADAL" clId="{A29E40B2-45C9-427A-9C5E-7ED0E1D72767}" dt="2023-06-21T05:49:06.328" v="5827" actId="47"/>
        <pc:sldMkLst>
          <pc:docMk/>
          <pc:sldMk cId="2339443036" sldId="2147375432"/>
        </pc:sldMkLst>
        <pc:spChg chg="mod">
          <ac:chgData name="Francois Venter" userId="98d9ab0d-1163-4aca-8ed5-5cf800b1193e" providerId="ADAL" clId="{A29E40B2-45C9-427A-9C5E-7ED0E1D72767}" dt="2023-06-20T06:58:38.016" v="2661" actId="5793"/>
          <ac:spMkLst>
            <pc:docMk/>
            <pc:sldMk cId="2339443036" sldId="2147375432"/>
            <ac:spMk id="2" creationId="{530B287B-0D33-1DDA-EA0B-92373FF0F88F}"/>
          </ac:spMkLst>
        </pc:spChg>
        <pc:spChg chg="mod">
          <ac:chgData name="Francois Venter" userId="98d9ab0d-1163-4aca-8ed5-5cf800b1193e" providerId="ADAL" clId="{A29E40B2-45C9-427A-9C5E-7ED0E1D72767}" dt="2023-06-21T05:22:26.912" v="5696" actId="20577"/>
          <ac:spMkLst>
            <pc:docMk/>
            <pc:sldMk cId="2339443036" sldId="2147375432"/>
            <ac:spMk id="3" creationId="{E91E4449-95C9-5425-A0A6-7C38B358F3BD}"/>
          </ac:spMkLst>
        </pc:spChg>
      </pc:sldChg>
      <pc:sldChg chg="addSp modSp add mod modAnim">
        <pc:chgData name="Francois Venter" userId="98d9ab0d-1163-4aca-8ed5-5cf800b1193e" providerId="ADAL" clId="{A29E40B2-45C9-427A-9C5E-7ED0E1D72767}" dt="2023-06-20T07:13:56.504" v="3518" actId="20577"/>
        <pc:sldMkLst>
          <pc:docMk/>
          <pc:sldMk cId="0" sldId="2147375433"/>
        </pc:sldMkLst>
        <pc:spChg chg="mod">
          <ac:chgData name="Francois Venter" userId="98d9ab0d-1163-4aca-8ed5-5cf800b1193e" providerId="ADAL" clId="{A29E40B2-45C9-427A-9C5E-7ED0E1D72767}" dt="2023-06-20T07:13:46.441" v="3517" actId="20577"/>
          <ac:spMkLst>
            <pc:docMk/>
            <pc:sldMk cId="0" sldId="2147375433"/>
            <ac:spMk id="3" creationId="{9C8C62DD-EDA3-A4C7-8729-C6DDEF058438}"/>
          </ac:spMkLst>
        </pc:spChg>
        <pc:spChg chg="mod">
          <ac:chgData name="Francois Venter" userId="98d9ab0d-1163-4aca-8ed5-5cf800b1193e" providerId="ADAL" clId="{A29E40B2-45C9-427A-9C5E-7ED0E1D72767}" dt="2023-06-20T07:13:20.955" v="3514" actId="14100"/>
          <ac:spMkLst>
            <pc:docMk/>
            <pc:sldMk cId="0" sldId="2147375433"/>
            <ac:spMk id="7" creationId="{271297D9-4B07-577C-784E-959D022DF6A0}"/>
          </ac:spMkLst>
        </pc:spChg>
        <pc:spChg chg="mod">
          <ac:chgData name="Francois Venter" userId="98d9ab0d-1163-4aca-8ed5-5cf800b1193e" providerId="ADAL" clId="{A29E40B2-45C9-427A-9C5E-7ED0E1D72767}" dt="2023-06-20T07:13:20.955" v="3514" actId="14100"/>
          <ac:spMkLst>
            <pc:docMk/>
            <pc:sldMk cId="0" sldId="2147375433"/>
            <ac:spMk id="9" creationId="{D936AD16-3599-A2C5-D59A-F9DA5DE11A38}"/>
          </ac:spMkLst>
        </pc:spChg>
        <pc:spChg chg="mod">
          <ac:chgData name="Francois Venter" userId="98d9ab0d-1163-4aca-8ed5-5cf800b1193e" providerId="ADAL" clId="{A29E40B2-45C9-427A-9C5E-7ED0E1D72767}" dt="2023-06-20T07:12:54.372" v="3511" actId="1076"/>
          <ac:spMkLst>
            <pc:docMk/>
            <pc:sldMk cId="0" sldId="2147375433"/>
            <ac:spMk id="13" creationId="{EDEFB905-8FDB-5866-DAF4-C4368A43F3AC}"/>
          </ac:spMkLst>
        </pc:spChg>
        <pc:spChg chg="mod">
          <ac:chgData name="Francois Venter" userId="98d9ab0d-1163-4aca-8ed5-5cf800b1193e" providerId="ADAL" clId="{A29E40B2-45C9-427A-9C5E-7ED0E1D72767}" dt="2023-06-20T07:13:56.504" v="3518" actId="20577"/>
          <ac:spMkLst>
            <pc:docMk/>
            <pc:sldMk cId="0" sldId="2147375433"/>
            <ac:spMk id="63490" creationId="{8D6B5328-7D0D-D7D8-5A7A-9959C8B59EB2}"/>
          </ac:spMkLst>
        </pc:spChg>
        <pc:grpChg chg="add mod">
          <ac:chgData name="Francois Venter" userId="98d9ab0d-1163-4aca-8ed5-5cf800b1193e" providerId="ADAL" clId="{A29E40B2-45C9-427A-9C5E-7ED0E1D72767}" dt="2023-06-20T07:13:20.955" v="3514" actId="14100"/>
          <ac:grpSpMkLst>
            <pc:docMk/>
            <pc:sldMk cId="0" sldId="2147375433"/>
            <ac:grpSpMk id="5" creationId="{92B143FE-4BFC-09E1-1345-46BA0D5E9F98}"/>
          </ac:grpSpMkLst>
        </pc:grpChg>
        <pc:grpChg chg="mod">
          <ac:chgData name="Francois Venter" userId="98d9ab0d-1163-4aca-8ed5-5cf800b1193e" providerId="ADAL" clId="{A29E40B2-45C9-427A-9C5E-7ED0E1D72767}" dt="2023-06-20T07:13:20.955" v="3514" actId="14100"/>
          <ac:grpSpMkLst>
            <pc:docMk/>
            <pc:sldMk cId="0" sldId="2147375433"/>
            <ac:grpSpMk id="6" creationId="{12ABB147-BAE4-8548-8754-6FFE4BF9C9AA}"/>
          </ac:grpSpMkLst>
        </pc:grpChg>
        <pc:grpChg chg="add mod">
          <ac:chgData name="Francois Venter" userId="98d9ab0d-1163-4aca-8ed5-5cf800b1193e" providerId="ADAL" clId="{A29E40B2-45C9-427A-9C5E-7ED0E1D72767}" dt="2023-06-20T07:12:54.372" v="3511" actId="1076"/>
          <ac:grpSpMkLst>
            <pc:docMk/>
            <pc:sldMk cId="0" sldId="2147375433"/>
            <ac:grpSpMk id="10" creationId="{19C64581-EE5F-C953-1A40-29994877969B}"/>
          </ac:grpSpMkLst>
        </pc:grpChg>
        <pc:picChg chg="add mod">
          <ac:chgData name="Francois Venter" userId="98d9ab0d-1163-4aca-8ed5-5cf800b1193e" providerId="ADAL" clId="{A29E40B2-45C9-427A-9C5E-7ED0E1D72767}" dt="2023-06-20T07:12:46.473" v="3509" actId="1076"/>
          <ac:picMkLst>
            <pc:docMk/>
            <pc:sldMk cId="0" sldId="2147375433"/>
            <ac:picMk id="2" creationId="{5D199737-2A53-9DBD-6AD6-5BFB34CF5090}"/>
          </ac:picMkLst>
        </pc:picChg>
        <pc:picChg chg="add mod">
          <ac:chgData name="Francois Venter" userId="98d9ab0d-1163-4aca-8ed5-5cf800b1193e" providerId="ADAL" clId="{A29E40B2-45C9-427A-9C5E-7ED0E1D72767}" dt="2023-06-20T07:13:24.293" v="3515" actId="14100"/>
          <ac:picMkLst>
            <pc:docMk/>
            <pc:sldMk cId="0" sldId="2147375433"/>
            <ac:picMk id="4" creationId="{5AEA9A7E-31D4-7B29-CCA0-894F1CA2DB84}"/>
          </ac:picMkLst>
        </pc:picChg>
        <pc:picChg chg="mod">
          <ac:chgData name="Francois Venter" userId="98d9ab0d-1163-4aca-8ed5-5cf800b1193e" providerId="ADAL" clId="{A29E40B2-45C9-427A-9C5E-7ED0E1D72767}" dt="2023-06-20T07:13:20.955" v="3514" actId="14100"/>
          <ac:picMkLst>
            <pc:docMk/>
            <pc:sldMk cId="0" sldId="2147375433"/>
            <ac:picMk id="8" creationId="{A4B824EF-F058-10CF-DF93-144B9D634D5E}"/>
          </ac:picMkLst>
        </pc:picChg>
        <pc:picChg chg="mod">
          <ac:chgData name="Francois Venter" userId="98d9ab0d-1163-4aca-8ed5-5cf800b1193e" providerId="ADAL" clId="{A29E40B2-45C9-427A-9C5E-7ED0E1D72767}" dt="2023-06-20T07:12:54.372" v="3511" actId="1076"/>
          <ac:picMkLst>
            <pc:docMk/>
            <pc:sldMk cId="0" sldId="2147375433"/>
            <ac:picMk id="11" creationId="{4FBB9FA5-6DB5-11E9-58CE-ADD31036AF7E}"/>
          </ac:picMkLst>
        </pc:picChg>
        <pc:picChg chg="mod">
          <ac:chgData name="Francois Venter" userId="98d9ab0d-1163-4aca-8ed5-5cf800b1193e" providerId="ADAL" clId="{A29E40B2-45C9-427A-9C5E-7ED0E1D72767}" dt="2023-06-20T07:12:54.372" v="3511" actId="1076"/>
          <ac:picMkLst>
            <pc:docMk/>
            <pc:sldMk cId="0" sldId="2147375433"/>
            <ac:picMk id="12" creationId="{45F3FE13-ABB5-EB62-C785-4088AFDC6D33}"/>
          </ac:picMkLst>
        </pc:picChg>
      </pc:sldChg>
      <pc:sldChg chg="addSp modSp add mod modAnim">
        <pc:chgData name="Francois Venter" userId="98d9ab0d-1163-4aca-8ed5-5cf800b1193e" providerId="ADAL" clId="{A29E40B2-45C9-427A-9C5E-7ED0E1D72767}" dt="2023-06-21T05:30:31.963" v="5785" actId="115"/>
        <pc:sldMkLst>
          <pc:docMk/>
          <pc:sldMk cId="0" sldId="2147375434"/>
        </pc:sldMkLst>
        <pc:spChg chg="mod">
          <ac:chgData name="Francois Venter" userId="98d9ab0d-1163-4aca-8ed5-5cf800b1193e" providerId="ADAL" clId="{A29E40B2-45C9-427A-9C5E-7ED0E1D72767}" dt="2023-06-21T05:30:31.963" v="5785" actId="115"/>
          <ac:spMkLst>
            <pc:docMk/>
            <pc:sldMk cId="0" sldId="2147375434"/>
            <ac:spMk id="3" creationId="{76E9248E-551E-6B4B-EF44-DEB8DEF35F6A}"/>
          </ac:spMkLst>
        </pc:spChg>
        <pc:picChg chg="add mod">
          <ac:chgData name="Francois Venter" userId="98d9ab0d-1163-4aca-8ed5-5cf800b1193e" providerId="ADAL" clId="{A29E40B2-45C9-427A-9C5E-7ED0E1D72767}" dt="2023-06-20T10:35:01.821" v="5181" actId="1076"/>
          <ac:picMkLst>
            <pc:docMk/>
            <pc:sldMk cId="0" sldId="2147375434"/>
            <ac:picMk id="2" creationId="{90C86C3E-7DD8-AC0A-CE86-4D0C9060D2A9}"/>
          </ac:picMkLst>
        </pc:picChg>
      </pc:sldChg>
      <pc:sldChg chg="modSp add del mod">
        <pc:chgData name="Francois Venter" userId="98d9ab0d-1163-4aca-8ed5-5cf800b1193e" providerId="ADAL" clId="{A29E40B2-45C9-427A-9C5E-7ED0E1D72767}" dt="2023-06-20T06:44:51.559" v="2510" actId="47"/>
        <pc:sldMkLst>
          <pc:docMk/>
          <pc:sldMk cId="0" sldId="2147375435"/>
        </pc:sldMkLst>
        <pc:spChg chg="mod">
          <ac:chgData name="Francois Venter" userId="98d9ab0d-1163-4aca-8ed5-5cf800b1193e" providerId="ADAL" clId="{A29E40B2-45C9-427A-9C5E-7ED0E1D72767}" dt="2023-06-20T06:42:00.604" v="2495" actId="21"/>
          <ac:spMkLst>
            <pc:docMk/>
            <pc:sldMk cId="0" sldId="2147375435"/>
            <ac:spMk id="65539" creationId="{FFFE2385-D7B6-3A66-8A75-9998262DD0B0}"/>
          </ac:spMkLst>
        </pc:spChg>
      </pc:sldChg>
      <pc:sldChg chg="addSp delSp modSp add mod modAnim">
        <pc:chgData name="Francois Venter" userId="98d9ab0d-1163-4aca-8ed5-5cf800b1193e" providerId="ADAL" clId="{A29E40B2-45C9-427A-9C5E-7ED0E1D72767}" dt="2023-06-21T05:46:02.378" v="5823"/>
        <pc:sldMkLst>
          <pc:docMk/>
          <pc:sldMk cId="0" sldId="2147375436"/>
        </pc:sldMkLst>
        <pc:spChg chg="mod">
          <ac:chgData name="Francois Venter" userId="98d9ab0d-1163-4aca-8ed5-5cf800b1193e" providerId="ADAL" clId="{A29E40B2-45C9-427A-9C5E-7ED0E1D72767}" dt="2023-06-21T05:31:09.351" v="5802" actId="20578"/>
          <ac:spMkLst>
            <pc:docMk/>
            <pc:sldMk cId="0" sldId="2147375436"/>
            <ac:spMk id="3" creationId="{73A911AC-EE0F-8B0F-C05D-2FBD0299A57C}"/>
          </ac:spMkLst>
        </pc:spChg>
        <pc:picChg chg="add del mod">
          <ac:chgData name="Francois Venter" userId="98d9ab0d-1163-4aca-8ed5-5cf800b1193e" providerId="ADAL" clId="{A29E40B2-45C9-427A-9C5E-7ED0E1D72767}" dt="2023-06-21T05:17:37.683" v="5594" actId="478"/>
          <ac:picMkLst>
            <pc:docMk/>
            <pc:sldMk cId="0" sldId="2147375436"/>
            <ac:picMk id="2" creationId="{25D8144C-781B-257A-ECE1-B4E70FF14FCD}"/>
          </ac:picMkLst>
        </pc:picChg>
        <pc:picChg chg="add del mod">
          <ac:chgData name="Francois Venter" userId="98d9ab0d-1163-4aca-8ed5-5cf800b1193e" providerId="ADAL" clId="{A29E40B2-45C9-427A-9C5E-7ED0E1D72767}" dt="2023-06-21T05:18:00.950" v="5596" actId="478"/>
          <ac:picMkLst>
            <pc:docMk/>
            <pc:sldMk cId="0" sldId="2147375436"/>
            <ac:picMk id="4" creationId="{8D677CEF-0484-3E0D-50F6-3D5543D073F8}"/>
          </ac:picMkLst>
        </pc:picChg>
        <pc:picChg chg="add del mod">
          <ac:chgData name="Francois Venter" userId="98d9ab0d-1163-4aca-8ed5-5cf800b1193e" providerId="ADAL" clId="{A29E40B2-45C9-427A-9C5E-7ED0E1D72767}" dt="2023-06-21T05:25:17.850" v="5752" actId="21"/>
          <ac:picMkLst>
            <pc:docMk/>
            <pc:sldMk cId="0" sldId="2147375436"/>
            <ac:picMk id="5" creationId="{F1AF00BA-0F9C-6DC9-FD6D-FB6C5C711C18}"/>
          </ac:picMkLst>
        </pc:picChg>
      </pc:sldChg>
      <pc:sldChg chg="addSp modSp add mod setBg modAnim">
        <pc:chgData name="Francois Venter" userId="98d9ab0d-1163-4aca-8ed5-5cf800b1193e" providerId="ADAL" clId="{A29E40B2-45C9-427A-9C5E-7ED0E1D72767}" dt="2023-06-21T05:26:47.374" v="5762" actId="255"/>
        <pc:sldMkLst>
          <pc:docMk/>
          <pc:sldMk cId="0" sldId="2147375437"/>
        </pc:sldMkLst>
        <pc:spChg chg="mod">
          <ac:chgData name="Francois Venter" userId="98d9ab0d-1163-4aca-8ed5-5cf800b1193e" providerId="ADAL" clId="{A29E40B2-45C9-427A-9C5E-7ED0E1D72767}" dt="2023-06-21T05:26:19.706" v="5758" actId="26606"/>
          <ac:spMkLst>
            <pc:docMk/>
            <pc:sldMk cId="0" sldId="2147375437"/>
            <ac:spMk id="67586" creationId="{140BB080-3997-F532-7388-E3429AD67E79}"/>
          </ac:spMkLst>
        </pc:spChg>
        <pc:spChg chg="mod">
          <ac:chgData name="Francois Venter" userId="98d9ab0d-1163-4aca-8ed5-5cf800b1193e" providerId="ADAL" clId="{A29E40B2-45C9-427A-9C5E-7ED0E1D72767}" dt="2023-06-21T05:26:47.374" v="5762" actId="255"/>
          <ac:spMkLst>
            <pc:docMk/>
            <pc:sldMk cId="0" sldId="2147375437"/>
            <ac:spMk id="67587" creationId="{08C9BC82-2933-9D76-1294-1ABF9172AF88}"/>
          </ac:spMkLst>
        </pc:spChg>
        <pc:spChg chg="add">
          <ac:chgData name="Francois Venter" userId="98d9ab0d-1163-4aca-8ed5-5cf800b1193e" providerId="ADAL" clId="{A29E40B2-45C9-427A-9C5E-7ED0E1D72767}" dt="2023-06-21T05:26:19.706" v="5758" actId="26606"/>
          <ac:spMkLst>
            <pc:docMk/>
            <pc:sldMk cId="0" sldId="2147375437"/>
            <ac:spMk id="67593" creationId="{45D37F4E-DDB4-456B-97E0-9937730A039F}"/>
          </ac:spMkLst>
        </pc:spChg>
        <pc:spChg chg="add">
          <ac:chgData name="Francois Venter" userId="98d9ab0d-1163-4aca-8ed5-5cf800b1193e" providerId="ADAL" clId="{A29E40B2-45C9-427A-9C5E-7ED0E1D72767}" dt="2023-06-21T05:26:19.706" v="5758" actId="26606"/>
          <ac:spMkLst>
            <pc:docMk/>
            <pc:sldMk cId="0" sldId="2147375437"/>
            <ac:spMk id="67595" creationId="{B2DD41CD-8F47-4F56-AD12-4E2FF7696987}"/>
          </ac:spMkLst>
        </pc:spChg>
        <pc:picChg chg="mod">
          <ac:chgData name="Francois Venter" userId="98d9ab0d-1163-4aca-8ed5-5cf800b1193e" providerId="ADAL" clId="{A29E40B2-45C9-427A-9C5E-7ED0E1D72767}" dt="2023-06-21T05:26:19.706" v="5758" actId="26606"/>
          <ac:picMkLst>
            <pc:docMk/>
            <pc:sldMk cId="0" sldId="2147375437"/>
            <ac:picMk id="67588" creationId="{BC015E2D-C83E-3156-D9E2-B46D4DED9485}"/>
          </ac:picMkLst>
        </pc:picChg>
      </pc:sldChg>
      <pc:sldChg chg="addSp modSp add mod modAnim">
        <pc:chgData name="Francois Venter" userId="98d9ab0d-1163-4aca-8ed5-5cf800b1193e" providerId="ADAL" clId="{A29E40B2-45C9-427A-9C5E-7ED0E1D72767}" dt="2023-06-21T05:26:55.804" v="5764" actId="20577"/>
        <pc:sldMkLst>
          <pc:docMk/>
          <pc:sldMk cId="0" sldId="2147375438"/>
        </pc:sldMkLst>
        <pc:spChg chg="mod">
          <ac:chgData name="Francois Venter" userId="98d9ab0d-1163-4aca-8ed5-5cf800b1193e" providerId="ADAL" clId="{A29E40B2-45C9-427A-9C5E-7ED0E1D72767}" dt="2023-06-21T05:26:55.804" v="5764" actId="20577"/>
          <ac:spMkLst>
            <pc:docMk/>
            <pc:sldMk cId="0" sldId="2147375438"/>
            <ac:spMk id="68611" creationId="{BA69D2A8-F0E8-FA38-84FC-AF5F2B013854}"/>
          </ac:spMkLst>
        </pc:spChg>
        <pc:picChg chg="add mod">
          <ac:chgData name="Francois Venter" userId="98d9ab0d-1163-4aca-8ed5-5cf800b1193e" providerId="ADAL" clId="{A29E40B2-45C9-427A-9C5E-7ED0E1D72767}" dt="2023-06-21T05:19:06.160" v="5605" actId="1076"/>
          <ac:picMkLst>
            <pc:docMk/>
            <pc:sldMk cId="0" sldId="2147375438"/>
            <ac:picMk id="2" creationId="{424E0FE2-3E75-AC71-FA63-37A55373E7E3}"/>
          </ac:picMkLst>
        </pc:picChg>
      </pc:sldChg>
      <pc:sldChg chg="modSp add del mod">
        <pc:chgData name="Francois Venter" userId="98d9ab0d-1163-4aca-8ed5-5cf800b1193e" providerId="ADAL" clId="{A29E40B2-45C9-427A-9C5E-7ED0E1D72767}" dt="2023-06-21T05:11:02.051" v="5579" actId="47"/>
        <pc:sldMkLst>
          <pc:docMk/>
          <pc:sldMk cId="0" sldId="2147375439"/>
        </pc:sldMkLst>
        <pc:spChg chg="mod">
          <ac:chgData name="Francois Venter" userId="98d9ab0d-1163-4aca-8ed5-5cf800b1193e" providerId="ADAL" clId="{A29E40B2-45C9-427A-9C5E-7ED0E1D72767}" dt="2023-06-20T06:40:14.732" v="2434" actId="27636"/>
          <ac:spMkLst>
            <pc:docMk/>
            <pc:sldMk cId="0" sldId="2147375439"/>
            <ac:spMk id="3" creationId="{7DAF6AC1-35B9-338D-9649-154E985C8939}"/>
          </ac:spMkLst>
        </pc:spChg>
      </pc:sldChg>
      <pc:sldChg chg="addSp delSp modSp new del mod setBg">
        <pc:chgData name="Francois Venter" userId="98d9ab0d-1163-4aca-8ed5-5cf800b1193e" providerId="ADAL" clId="{A29E40B2-45C9-427A-9C5E-7ED0E1D72767}" dt="2023-06-21T05:49:03.218" v="5826" actId="47"/>
        <pc:sldMkLst>
          <pc:docMk/>
          <pc:sldMk cId="1286665347" sldId="2147375440"/>
        </pc:sldMkLst>
        <pc:spChg chg="mod">
          <ac:chgData name="Francois Venter" userId="98d9ab0d-1163-4aca-8ed5-5cf800b1193e" providerId="ADAL" clId="{A29E40B2-45C9-427A-9C5E-7ED0E1D72767}" dt="2023-06-20T07:22:53.517" v="3626" actId="26606"/>
          <ac:spMkLst>
            <pc:docMk/>
            <pc:sldMk cId="1286665347" sldId="2147375440"/>
            <ac:spMk id="2" creationId="{F7184FAB-A503-87D4-C032-2994C710EE82}"/>
          </ac:spMkLst>
        </pc:spChg>
        <pc:spChg chg="mod ord">
          <ac:chgData name="Francois Venter" userId="98d9ab0d-1163-4aca-8ed5-5cf800b1193e" providerId="ADAL" clId="{A29E40B2-45C9-427A-9C5E-7ED0E1D72767}" dt="2023-06-21T05:23:27.768" v="5707" actId="20577"/>
          <ac:spMkLst>
            <pc:docMk/>
            <pc:sldMk cId="1286665347" sldId="2147375440"/>
            <ac:spMk id="3" creationId="{90015D8C-40C9-14FB-2625-C5378CB858A4}"/>
          </ac:spMkLst>
        </pc:spChg>
        <pc:spChg chg="add del">
          <ac:chgData name="Francois Venter" userId="98d9ab0d-1163-4aca-8ed5-5cf800b1193e" providerId="ADAL" clId="{A29E40B2-45C9-427A-9C5E-7ED0E1D72767}" dt="2023-06-20T07:22:46.298" v="3624" actId="26606"/>
          <ac:spMkLst>
            <pc:docMk/>
            <pc:sldMk cId="1286665347" sldId="2147375440"/>
            <ac:spMk id="9" creationId="{1E020063-2385-44AC-BD67-258E1F0B9FCE}"/>
          </ac:spMkLst>
        </pc:spChg>
        <pc:spChg chg="add del">
          <ac:chgData name="Francois Venter" userId="98d9ab0d-1163-4aca-8ed5-5cf800b1193e" providerId="ADAL" clId="{A29E40B2-45C9-427A-9C5E-7ED0E1D72767}" dt="2023-06-20T07:22:46.298" v="3624" actId="26606"/>
          <ac:spMkLst>
            <pc:docMk/>
            <pc:sldMk cId="1286665347" sldId="2147375440"/>
            <ac:spMk id="11" creationId="{7E014A0B-5338-4077-AFE9-A90D04D4492B}"/>
          </ac:spMkLst>
        </pc:spChg>
        <pc:spChg chg="add del">
          <ac:chgData name="Francois Venter" userId="98d9ab0d-1163-4aca-8ed5-5cf800b1193e" providerId="ADAL" clId="{A29E40B2-45C9-427A-9C5E-7ED0E1D72767}" dt="2023-06-20T07:22:53.517" v="3626" actId="26606"/>
          <ac:spMkLst>
            <pc:docMk/>
            <pc:sldMk cId="1286665347" sldId="2147375440"/>
            <ac:spMk id="25" creationId="{2EB492CD-616E-47F8-933B-5E2D952A0593}"/>
          </ac:spMkLst>
        </pc:spChg>
        <pc:spChg chg="add del">
          <ac:chgData name="Francois Venter" userId="98d9ab0d-1163-4aca-8ed5-5cf800b1193e" providerId="ADAL" clId="{A29E40B2-45C9-427A-9C5E-7ED0E1D72767}" dt="2023-06-20T07:22:53.517" v="3626" actId="26606"/>
          <ac:spMkLst>
            <pc:docMk/>
            <pc:sldMk cId="1286665347" sldId="2147375440"/>
            <ac:spMk id="26" creationId="{59383CF9-23B5-4335-9B21-1791C4CF1C75}"/>
          </ac:spMkLst>
        </pc:spChg>
        <pc:spChg chg="add del">
          <ac:chgData name="Francois Venter" userId="98d9ab0d-1163-4aca-8ed5-5cf800b1193e" providerId="ADAL" clId="{A29E40B2-45C9-427A-9C5E-7ED0E1D72767}" dt="2023-06-20T07:22:53.517" v="3626" actId="26606"/>
          <ac:spMkLst>
            <pc:docMk/>
            <pc:sldMk cId="1286665347" sldId="2147375440"/>
            <ac:spMk id="27" creationId="{0007FE00-9498-4706-B255-6437B0252C02}"/>
          </ac:spMkLst>
        </pc:spChg>
        <pc:grpChg chg="add del">
          <ac:chgData name="Francois Venter" userId="98d9ab0d-1163-4aca-8ed5-5cf800b1193e" providerId="ADAL" clId="{A29E40B2-45C9-427A-9C5E-7ED0E1D72767}" dt="2023-06-20T07:22:46.298" v="3624" actId="26606"/>
          <ac:grpSpMkLst>
            <pc:docMk/>
            <pc:sldMk cId="1286665347" sldId="2147375440"/>
            <ac:grpSpMk id="13" creationId="{78127680-150F-4A90-9950-F66392578116}"/>
          </ac:grpSpMkLst>
        </pc:grpChg>
        <pc:grpChg chg="add del">
          <ac:chgData name="Francois Venter" userId="98d9ab0d-1163-4aca-8ed5-5cf800b1193e" providerId="ADAL" clId="{A29E40B2-45C9-427A-9C5E-7ED0E1D72767}" dt="2023-06-20T07:22:46.298" v="3624" actId="26606"/>
          <ac:grpSpMkLst>
            <pc:docMk/>
            <pc:sldMk cId="1286665347" sldId="2147375440"/>
            <ac:grpSpMk id="19" creationId="{466920E5-8640-4C24-A775-8647637094A7}"/>
          </ac:grpSpMkLst>
        </pc:grpChg>
        <pc:picChg chg="add mod">
          <ac:chgData name="Francois Venter" userId="98d9ab0d-1163-4aca-8ed5-5cf800b1193e" providerId="ADAL" clId="{A29E40B2-45C9-427A-9C5E-7ED0E1D72767}" dt="2023-06-20T07:23:14.114" v="3628" actId="1076"/>
          <ac:picMkLst>
            <pc:docMk/>
            <pc:sldMk cId="1286665347" sldId="2147375440"/>
            <ac:picMk id="4" creationId="{479A4D9B-305F-09F9-AE8D-ED1CDBA9E4DB}"/>
          </ac:picMkLst>
        </pc:picChg>
      </pc:sldChg>
      <pc:sldChg chg="addSp modSp new del mod">
        <pc:chgData name="Francois Venter" userId="98d9ab0d-1163-4aca-8ed5-5cf800b1193e" providerId="ADAL" clId="{A29E40B2-45C9-427A-9C5E-7ED0E1D72767}" dt="2023-06-21T05:49:12.689" v="5828" actId="47"/>
        <pc:sldMkLst>
          <pc:docMk/>
          <pc:sldMk cId="3258068786" sldId="2147375441"/>
        </pc:sldMkLst>
        <pc:spChg chg="mod">
          <ac:chgData name="Francois Venter" userId="98d9ab0d-1163-4aca-8ed5-5cf800b1193e" providerId="ADAL" clId="{A29E40B2-45C9-427A-9C5E-7ED0E1D72767}" dt="2023-06-21T05:22:54.019" v="5699" actId="115"/>
          <ac:spMkLst>
            <pc:docMk/>
            <pc:sldMk cId="3258068786" sldId="2147375441"/>
            <ac:spMk id="2" creationId="{80CE6AA2-AF92-3469-5A56-CDA50DD4F0CF}"/>
          </ac:spMkLst>
        </pc:spChg>
        <pc:spChg chg="mod">
          <ac:chgData name="Francois Venter" userId="98d9ab0d-1163-4aca-8ed5-5cf800b1193e" providerId="ADAL" clId="{A29E40B2-45C9-427A-9C5E-7ED0E1D72767}" dt="2023-06-21T05:13:24.204" v="5589" actId="20577"/>
          <ac:spMkLst>
            <pc:docMk/>
            <pc:sldMk cId="3258068786" sldId="2147375441"/>
            <ac:spMk id="3" creationId="{3A48A0DF-4855-3900-9524-E3744D73252F}"/>
          </ac:spMkLst>
        </pc:spChg>
        <pc:spChg chg="add mod">
          <ac:chgData name="Francois Venter" userId="98d9ab0d-1163-4aca-8ed5-5cf800b1193e" providerId="ADAL" clId="{A29E40B2-45C9-427A-9C5E-7ED0E1D72767}" dt="2023-06-20T09:37:11.079" v="3719" actId="13926"/>
          <ac:spMkLst>
            <pc:docMk/>
            <pc:sldMk cId="3258068786" sldId="2147375441"/>
            <ac:spMk id="4" creationId="{5D62C3B7-B72A-9661-29CA-6E7F9950B649}"/>
          </ac:spMkLst>
        </pc:spChg>
      </pc:sldChg>
      <pc:sldChg chg="addSp modSp new del mod">
        <pc:chgData name="Francois Venter" userId="98d9ab0d-1163-4aca-8ed5-5cf800b1193e" providerId="ADAL" clId="{A29E40B2-45C9-427A-9C5E-7ED0E1D72767}" dt="2023-06-21T05:49:20.459" v="5829" actId="47"/>
        <pc:sldMkLst>
          <pc:docMk/>
          <pc:sldMk cId="711818219" sldId="2147375442"/>
        </pc:sldMkLst>
        <pc:spChg chg="mod">
          <ac:chgData name="Francois Venter" userId="98d9ab0d-1163-4aca-8ed5-5cf800b1193e" providerId="ADAL" clId="{A29E40B2-45C9-427A-9C5E-7ED0E1D72767}" dt="2023-06-20T07:10:44.005" v="3502" actId="20577"/>
          <ac:spMkLst>
            <pc:docMk/>
            <pc:sldMk cId="711818219" sldId="2147375442"/>
            <ac:spMk id="2" creationId="{A63A7E00-09EF-C599-DBEE-BB9B9D998262}"/>
          </ac:spMkLst>
        </pc:spChg>
        <pc:spChg chg="mod">
          <ac:chgData name="Francois Venter" userId="98d9ab0d-1163-4aca-8ed5-5cf800b1193e" providerId="ADAL" clId="{A29E40B2-45C9-427A-9C5E-7ED0E1D72767}" dt="2023-06-20T09:50:25.635" v="3905" actId="20577"/>
          <ac:spMkLst>
            <pc:docMk/>
            <pc:sldMk cId="711818219" sldId="2147375442"/>
            <ac:spMk id="3" creationId="{01EAD5A4-18EA-625C-8AF6-120BD3AB2637}"/>
          </ac:spMkLst>
        </pc:spChg>
        <pc:spChg chg="add mod">
          <ac:chgData name="Francois Venter" userId="98d9ab0d-1163-4aca-8ed5-5cf800b1193e" providerId="ADAL" clId="{A29E40B2-45C9-427A-9C5E-7ED0E1D72767}" dt="2023-06-21T05:14:41.551" v="5591" actId="13926"/>
          <ac:spMkLst>
            <pc:docMk/>
            <pc:sldMk cId="711818219" sldId="2147375442"/>
            <ac:spMk id="5" creationId="{84FC2C82-3119-AC21-16DE-BC1BA9D84C98}"/>
          </ac:spMkLst>
        </pc:spChg>
        <pc:picChg chg="add mod">
          <ac:chgData name="Francois Venter" userId="98d9ab0d-1163-4aca-8ed5-5cf800b1193e" providerId="ADAL" clId="{A29E40B2-45C9-427A-9C5E-7ED0E1D72767}" dt="2023-06-20T09:37:42.388" v="3723" actId="1076"/>
          <ac:picMkLst>
            <pc:docMk/>
            <pc:sldMk cId="711818219" sldId="2147375442"/>
            <ac:picMk id="4" creationId="{AAA042E0-0456-1770-A76F-A431D291A952}"/>
          </ac:picMkLst>
        </pc:picChg>
      </pc:sldChg>
      <pc:sldChg chg="modSp add mod ord">
        <pc:chgData name="Francois Venter" userId="98d9ab0d-1163-4aca-8ed5-5cf800b1193e" providerId="ADAL" clId="{A29E40B2-45C9-427A-9C5E-7ED0E1D72767}" dt="2023-06-21T06:15:39.848" v="5867" actId="20577"/>
        <pc:sldMkLst>
          <pc:docMk/>
          <pc:sldMk cId="3119516263" sldId="2147375443"/>
        </pc:sldMkLst>
        <pc:spChg chg="mod">
          <ac:chgData name="Francois Venter" userId="98d9ab0d-1163-4aca-8ed5-5cf800b1193e" providerId="ADAL" clId="{A29E40B2-45C9-427A-9C5E-7ED0E1D72767}" dt="2023-06-21T06:15:39.848" v="5867" actId="20577"/>
          <ac:spMkLst>
            <pc:docMk/>
            <pc:sldMk cId="3119516263" sldId="2147375443"/>
            <ac:spMk id="2" creationId="{A63A7E00-09EF-C599-DBEE-BB9B9D998262}"/>
          </ac:spMkLst>
        </pc:spChg>
        <pc:spChg chg="mod">
          <ac:chgData name="Francois Venter" userId="98d9ab0d-1163-4aca-8ed5-5cf800b1193e" providerId="ADAL" clId="{A29E40B2-45C9-427A-9C5E-7ED0E1D72767}" dt="2023-06-21T05:49:42.987" v="5831" actId="207"/>
          <ac:spMkLst>
            <pc:docMk/>
            <pc:sldMk cId="3119516263" sldId="2147375443"/>
            <ac:spMk id="3" creationId="{01EAD5A4-18EA-625C-8AF6-120BD3AB2637}"/>
          </ac:spMkLst>
        </pc:spChg>
      </pc:sldChg>
      <pc:sldChg chg="add del">
        <pc:chgData name="Francois Venter" userId="98d9ab0d-1163-4aca-8ed5-5cf800b1193e" providerId="ADAL" clId="{A29E40B2-45C9-427A-9C5E-7ED0E1D72767}" dt="2023-06-20T09:55:36.931" v="4278"/>
        <pc:sldMkLst>
          <pc:docMk/>
          <pc:sldMk cId="1220552489" sldId="2147375444"/>
        </pc:sldMkLst>
      </pc:sldChg>
      <pc:sldChg chg="add del">
        <pc:chgData name="Francois Venter" userId="98d9ab0d-1163-4aca-8ed5-5cf800b1193e" providerId="ADAL" clId="{A29E40B2-45C9-427A-9C5E-7ED0E1D72767}" dt="2023-06-21T05:49:22.517" v="5830" actId="47"/>
        <pc:sldMkLst>
          <pc:docMk/>
          <pc:sldMk cId="2475232637" sldId="2147375444"/>
        </pc:sldMkLst>
      </pc:sldChg>
      <pc:sldChg chg="addSp delSp modSp new mod modAnim">
        <pc:chgData name="Francois Venter" userId="98d9ab0d-1163-4aca-8ed5-5cf800b1193e" providerId="ADAL" clId="{A29E40B2-45C9-427A-9C5E-7ED0E1D72767}" dt="2023-06-21T05:53:57.777" v="5866" actId="20577"/>
        <pc:sldMkLst>
          <pc:docMk/>
          <pc:sldMk cId="328340362" sldId="2147375445"/>
        </pc:sldMkLst>
        <pc:spChg chg="mod">
          <ac:chgData name="Francois Venter" userId="98d9ab0d-1163-4aca-8ed5-5cf800b1193e" providerId="ADAL" clId="{A29E40B2-45C9-427A-9C5E-7ED0E1D72767}" dt="2023-06-20T10:07:31.793" v="4524" actId="20577"/>
          <ac:spMkLst>
            <pc:docMk/>
            <pc:sldMk cId="328340362" sldId="2147375445"/>
            <ac:spMk id="2" creationId="{339EEF28-FFE9-7622-2D58-440FF61CA63E}"/>
          </ac:spMkLst>
        </pc:spChg>
        <pc:spChg chg="mod">
          <ac:chgData name="Francois Venter" userId="98d9ab0d-1163-4aca-8ed5-5cf800b1193e" providerId="ADAL" clId="{A29E40B2-45C9-427A-9C5E-7ED0E1D72767}" dt="2023-06-21T05:53:57.777" v="5866" actId="20577"/>
          <ac:spMkLst>
            <pc:docMk/>
            <pc:sldMk cId="328340362" sldId="2147375445"/>
            <ac:spMk id="3" creationId="{5A285054-A4BA-CA2A-A3FB-A31D8A60CFB2}"/>
          </ac:spMkLst>
        </pc:spChg>
        <pc:picChg chg="add mod">
          <ac:chgData name="Francois Venter" userId="98d9ab0d-1163-4aca-8ed5-5cf800b1193e" providerId="ADAL" clId="{A29E40B2-45C9-427A-9C5E-7ED0E1D72767}" dt="2023-06-20T10:22:15.182" v="5149" actId="1076"/>
          <ac:picMkLst>
            <pc:docMk/>
            <pc:sldMk cId="328340362" sldId="2147375445"/>
            <ac:picMk id="5" creationId="{483D6021-0702-B1BA-ED15-F601CC4BF8A0}"/>
          </ac:picMkLst>
        </pc:picChg>
        <pc:picChg chg="add mod">
          <ac:chgData name="Francois Venter" userId="98d9ab0d-1163-4aca-8ed5-5cf800b1193e" providerId="ADAL" clId="{A29E40B2-45C9-427A-9C5E-7ED0E1D72767}" dt="2023-06-20T10:22:19.348" v="5150" actId="1076"/>
          <ac:picMkLst>
            <pc:docMk/>
            <pc:sldMk cId="328340362" sldId="2147375445"/>
            <ac:picMk id="7" creationId="{43293C81-70C6-1597-4B68-50E72A12726C}"/>
          </ac:picMkLst>
        </pc:picChg>
        <pc:picChg chg="add mod">
          <ac:chgData name="Francois Venter" userId="98d9ab0d-1163-4aca-8ed5-5cf800b1193e" providerId="ADAL" clId="{A29E40B2-45C9-427A-9C5E-7ED0E1D72767}" dt="2023-06-20T10:22:23.752" v="5152" actId="1076"/>
          <ac:picMkLst>
            <pc:docMk/>
            <pc:sldMk cId="328340362" sldId="2147375445"/>
            <ac:picMk id="9" creationId="{8C7D9433-489B-F3A9-3207-AB79072DF565}"/>
          </ac:picMkLst>
        </pc:picChg>
        <pc:picChg chg="add del">
          <ac:chgData name="Francois Venter" userId="98d9ab0d-1163-4aca-8ed5-5cf800b1193e" providerId="ADAL" clId="{A29E40B2-45C9-427A-9C5E-7ED0E1D72767}" dt="2023-06-20T10:23:48.939" v="5162" actId="22"/>
          <ac:picMkLst>
            <pc:docMk/>
            <pc:sldMk cId="328340362" sldId="2147375445"/>
            <ac:picMk id="11" creationId="{B331E879-FA3F-980F-5F34-7C012393D2ED}"/>
          </ac:picMkLst>
        </pc:picChg>
      </pc:sldChg>
      <pc:sldChg chg="new del">
        <pc:chgData name="Francois Venter" userId="98d9ab0d-1163-4aca-8ed5-5cf800b1193e" providerId="ADAL" clId="{A29E40B2-45C9-427A-9C5E-7ED0E1D72767}" dt="2023-06-20T10:07:12.689" v="4500" actId="680"/>
        <pc:sldMkLst>
          <pc:docMk/>
          <pc:sldMk cId="404341640" sldId="2147375445"/>
        </pc:sldMkLst>
      </pc:sldChg>
      <pc:sldChg chg="add del setBg">
        <pc:chgData name="Francois Venter" userId="98d9ab0d-1163-4aca-8ed5-5cf800b1193e" providerId="ADAL" clId="{A29E40B2-45C9-427A-9C5E-7ED0E1D72767}" dt="2023-06-20T10:24:26.435" v="5167"/>
        <pc:sldMkLst>
          <pc:docMk/>
          <pc:sldMk cId="0" sldId="2147375446"/>
        </pc:sldMkLst>
      </pc:sldChg>
      <pc:sldChg chg="delSp modSp add mod ord">
        <pc:chgData name="Francois Venter" userId="98d9ab0d-1163-4aca-8ed5-5cf800b1193e" providerId="ADAL" clId="{A29E40B2-45C9-427A-9C5E-7ED0E1D72767}" dt="2023-06-21T06:15:49.324" v="5868" actId="20577"/>
        <pc:sldMkLst>
          <pc:docMk/>
          <pc:sldMk cId="2801398568" sldId="2147375447"/>
        </pc:sldMkLst>
        <pc:spChg chg="mod">
          <ac:chgData name="Francois Venter" userId="98d9ab0d-1163-4aca-8ed5-5cf800b1193e" providerId="ADAL" clId="{A29E40B2-45C9-427A-9C5E-7ED0E1D72767}" dt="2023-06-21T06:15:49.324" v="5868" actId="20577"/>
          <ac:spMkLst>
            <pc:docMk/>
            <pc:sldMk cId="2801398568" sldId="2147375447"/>
            <ac:spMk id="2" creationId="{A63A7E00-09EF-C599-DBEE-BB9B9D998262}"/>
          </ac:spMkLst>
        </pc:spChg>
        <pc:spChg chg="mod">
          <ac:chgData name="Francois Venter" userId="98d9ab0d-1163-4aca-8ed5-5cf800b1193e" providerId="ADAL" clId="{A29E40B2-45C9-427A-9C5E-7ED0E1D72767}" dt="2023-06-20T10:43:03.079" v="5497" actId="20577"/>
          <ac:spMkLst>
            <pc:docMk/>
            <pc:sldMk cId="2801398568" sldId="2147375447"/>
            <ac:spMk id="3" creationId="{01EAD5A4-18EA-625C-8AF6-120BD3AB2637}"/>
          </ac:spMkLst>
        </pc:spChg>
        <pc:spChg chg="del">
          <ac:chgData name="Francois Venter" userId="98d9ab0d-1163-4aca-8ed5-5cf800b1193e" providerId="ADAL" clId="{A29E40B2-45C9-427A-9C5E-7ED0E1D72767}" dt="2023-06-21T05:51:38.919" v="5836" actId="478"/>
          <ac:spMkLst>
            <pc:docMk/>
            <pc:sldMk cId="2801398568" sldId="2147375447"/>
            <ac:spMk id="5" creationId="{84FC2C82-3119-AC21-16DE-BC1BA9D84C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077DF-2818-4A25-94FE-F98DF3E78E9E}"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F1CEE-5AE6-4B29-9669-852FFF30FB39}" type="slidenum">
              <a:rPr lang="en-US" smtClean="0"/>
              <a:t>‹#›</a:t>
            </a:fld>
            <a:endParaRPr lang="en-US"/>
          </a:p>
        </p:txBody>
      </p:sp>
    </p:spTree>
    <p:extLst>
      <p:ext uri="{BB962C8B-B14F-4D97-AF65-F5344CB8AC3E}">
        <p14:creationId xmlns:p14="http://schemas.microsoft.com/office/powerpoint/2010/main" val="377366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AT" altLang="en-US" dirty="0">
              <a:latin typeface="Arial" charset="0"/>
            </a:endParaRPr>
          </a:p>
        </p:txBody>
      </p:sp>
    </p:spTree>
    <p:extLst>
      <p:ext uri="{BB962C8B-B14F-4D97-AF65-F5344CB8AC3E}">
        <p14:creationId xmlns:p14="http://schemas.microsoft.com/office/powerpoint/2010/main" val="3185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46E348C-59C3-41D0-91BF-192583BCEFA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58187E02-619F-47F9-8A1C-9A279FCDBF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ZA"/>
              <a:t>I have received research support, speaker and advisory board fees as well as conference support from various organisations</a:t>
            </a:r>
          </a:p>
        </p:txBody>
      </p:sp>
      <p:sp>
        <p:nvSpPr>
          <p:cNvPr id="80900" name="Slide Number Placeholder 3">
            <a:extLst>
              <a:ext uri="{FF2B5EF4-FFF2-40B4-BE49-F238E27FC236}">
                <a16:creationId xmlns:a16="http://schemas.microsoft.com/office/drawing/2014/main" id="{05EABAB0-4611-4B85-B981-14A7776005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FD6D4E1E-7C6F-4638-A896-70542E8C2134}" type="slidenum">
              <a:rPr lang="en-GB" altLang="en-ZA" b="0" smtClean="0">
                <a:solidFill>
                  <a:srgbClr val="000000"/>
                </a:solidFill>
                <a:latin typeface="Calibri" panose="020F0502020204030204" pitchFamily="34" charset="0"/>
              </a:rPr>
              <a:pPr/>
              <a:t>2</a:t>
            </a:fld>
            <a:endParaRPr lang="en-GB" altLang="en-ZA" b="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E569BF5B-D7C3-4756-8E4A-590BC48CB939}"/>
              </a:ext>
            </a:extLst>
          </p:cNvPr>
          <p:cNvSpPr>
            <a:spLocks noGrp="1" noRot="1" noChangeAspect="1" noChangeArrowheads="1" noTextEdit="1"/>
          </p:cNvSpPr>
          <p:nvPr>
            <p:ph type="sldImg"/>
          </p:nvPr>
        </p:nvSpPr>
        <p:spPr>
          <a:ln/>
        </p:spPr>
      </p:sp>
      <p:sp>
        <p:nvSpPr>
          <p:cNvPr id="162819" name="Notes Placeholder 2">
            <a:extLst>
              <a:ext uri="{FF2B5EF4-FFF2-40B4-BE49-F238E27FC236}">
                <a16:creationId xmlns:a16="http://schemas.microsoft.com/office/drawing/2014/main" id="{97664637-8F79-4708-952F-DEBD1DEFB8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1100"/>
              <a:t>ADVANCE is an ongoing 96-week study being conducted in inner city Johannesburg in South Africa. ADVANCE recruited 1053 ARV-naïve PLWH from age 12 with VL &gt; 500 copies/mL. Randomised to the three regimens described and shown here (TAF/FTC+DTG, TDF/FTC+DTG or standard of care TDF/FTC/EFV). Primary efficacy endpoint was at week 48 and was published in NEJM in July 2019. Study visits occurred at weeks 0, 4, 12, 12 weekly until 96 weeks. DXA scans at weeks 0, 48 and 96</a:t>
            </a:r>
          </a:p>
          <a:p>
            <a:endParaRPr lang="en-GB" altLang="en-US"/>
          </a:p>
        </p:txBody>
      </p:sp>
      <p:sp>
        <p:nvSpPr>
          <p:cNvPr id="162820" name="Slide Number Placeholder 3">
            <a:extLst>
              <a:ext uri="{FF2B5EF4-FFF2-40B4-BE49-F238E27FC236}">
                <a16:creationId xmlns:a16="http://schemas.microsoft.com/office/drawing/2014/main" id="{4A2A7F5E-E840-48A3-A15C-6308D36EB50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fld id="{AAC2C3E2-A54C-4A6E-BB4B-3E6EB4709A17}" type="slidenum">
              <a:rPr lang="en-GB" altLang="en-US" b="0" smtClean="0">
                <a:solidFill>
                  <a:srgbClr val="000000"/>
                </a:solidFill>
                <a:latin typeface="Calibri" panose="020F0502020204030204" pitchFamily="34" charset="0"/>
              </a:rPr>
              <a:pPr/>
              <a:t>6</a:t>
            </a:fld>
            <a:endParaRPr lang="en-GB" altLang="en-US" b="0">
              <a:solidFill>
                <a:srgbClr val="000000"/>
              </a:solidFill>
              <a:latin typeface="Calibri" panose="020F0502020204030204" pitchFamily="34" charset="0"/>
            </a:endParaRPr>
          </a:p>
        </p:txBody>
      </p:sp>
    </p:spTree>
    <p:extLst>
      <p:ext uri="{BB962C8B-B14F-4D97-AF65-F5344CB8AC3E}">
        <p14:creationId xmlns:p14="http://schemas.microsoft.com/office/powerpoint/2010/main" val="356253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92A58-82CD-4F7C-BC25-D3C9AA75757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sym typeface="Helvetica Light"/>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sym typeface="Helvetica Light"/>
            </a:endParaRPr>
          </a:p>
        </p:txBody>
      </p:sp>
    </p:spTree>
    <p:extLst>
      <p:ext uri="{BB962C8B-B14F-4D97-AF65-F5344CB8AC3E}">
        <p14:creationId xmlns:p14="http://schemas.microsoft.com/office/powerpoint/2010/main" val="50720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9141-D814-48BE-9A6C-35699D330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5BCB06-0088-4D7A-84EB-FFF28C921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BEEF9-C587-4BCC-A454-4FB833F6796D}"/>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B5A677D5-69C8-424C-8F8B-8B7DF756A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96D32-5405-43A4-A07E-919FFA774682}"/>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116647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10BF-6544-4F05-8BBF-143F99991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EC4BEF-C915-4565-B398-E10E4689B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C9639-76E6-47A7-BFB5-1822F4144713}"/>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C92FE746-EC83-4604-9268-D0157E3B5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0CDE5-FA6B-4E31-91A6-509C67CAB5BF}"/>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317553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27F77-618B-48F3-835A-077E84C98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DB1B9B-9994-4CB7-B3E0-715304D7E5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3E55A-DA3A-4E50-AB47-D287494EC6F0}"/>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492BEB86-BF57-43EA-B1C9-CB210E0D4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64597-4076-47B4-893C-E5F9EEEE0DFB}"/>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59827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 name="Rectangle 5"/>
          <p:cNvSpPr>
            <a:spLocks noChangeArrowheads="1"/>
          </p:cNvSpPr>
          <p:nvPr/>
        </p:nvSpPr>
        <p:spPr bwMode="auto">
          <a:xfrm>
            <a:off x="3816351" y="6024563"/>
            <a:ext cx="184686" cy="3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8" tIns="45709" rIns="91418" bIns="45709">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400">
              <a:solidFill>
                <a:srgbClr val="83CEE2"/>
              </a:solidFill>
            </a:endParaRPr>
          </a:p>
        </p:txBody>
      </p:sp>
      <p:sp>
        <p:nvSpPr>
          <p:cNvPr id="4" name="Rectangle 3"/>
          <p:cNvSpPr>
            <a:spLocks noChangeArrowheads="1"/>
          </p:cNvSpPr>
          <p:nvPr/>
        </p:nvSpPr>
        <p:spPr bwMode="auto">
          <a:xfrm>
            <a:off x="592667" y="2390776"/>
            <a:ext cx="10993967" cy="36513"/>
          </a:xfrm>
          <a:prstGeom prst="rect">
            <a:avLst/>
          </a:prstGeom>
          <a:gradFill rotWithShape="1">
            <a:gsLst>
              <a:gs pos="0">
                <a:srgbClr val="B50BB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defTabSz="8207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300">
              <a:solidFill>
                <a:srgbClr val="000000"/>
              </a:solidFill>
            </a:endParaRPr>
          </a:p>
        </p:txBody>
      </p:sp>
      <p:sp>
        <p:nvSpPr>
          <p:cNvPr id="5" name="Rectangle 4"/>
          <p:cNvSpPr txBox="1">
            <a:spLocks noChangeArrowheads="1"/>
          </p:cNvSpPr>
          <p:nvPr/>
        </p:nvSpPr>
        <p:spPr bwMode="auto">
          <a:xfrm>
            <a:off x="59267" y="6513513"/>
            <a:ext cx="4064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defRPr/>
            </a:pPr>
            <a:endParaRPr lang="en-US" altLang="en-US" sz="800" b="1">
              <a:solidFill>
                <a:srgbClr val="333333"/>
              </a:solidFill>
            </a:endParaRPr>
          </a:p>
        </p:txBody>
      </p:sp>
      <p:sp>
        <p:nvSpPr>
          <p:cNvPr id="6" name="Rectangle 5"/>
          <p:cNvSpPr>
            <a:spLocks noChangeArrowheads="1"/>
          </p:cNvSpPr>
          <p:nvPr userDrawn="1"/>
        </p:nvSpPr>
        <p:spPr bwMode="auto">
          <a:xfrm>
            <a:off x="0" y="0"/>
            <a:ext cx="12192000" cy="6858000"/>
          </a:xfrm>
          <a:prstGeom prst="rect">
            <a:avLst/>
          </a:prstGeom>
          <a:noFill/>
          <a:ln>
            <a:noFill/>
          </a:ln>
          <a:effectLst>
            <a:prstShdw prst="shdw17" dist="17961" dir="2700000">
              <a:srgbClr val="6D076F"/>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2800">
              <a:solidFill>
                <a:srgbClr val="000000"/>
              </a:solidFill>
            </a:endParaRPr>
          </a:p>
        </p:txBody>
      </p:sp>
      <p:sp>
        <p:nvSpPr>
          <p:cNvPr id="7" name="Rectangle 9"/>
          <p:cNvSpPr>
            <a:spLocks noChangeArrowheads="1"/>
          </p:cNvSpPr>
          <p:nvPr userDrawn="1"/>
        </p:nvSpPr>
        <p:spPr bwMode="auto">
          <a:xfrm>
            <a:off x="592667" y="4329113"/>
            <a:ext cx="10993967" cy="36512"/>
          </a:xfrm>
          <a:prstGeom prst="rect">
            <a:avLst/>
          </a:prstGeom>
          <a:gradFill rotWithShape="1">
            <a:gsLst>
              <a:gs pos="0">
                <a:srgbClr val="B50BB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nchor="ctr"/>
          <a:lstStyle>
            <a:lvl1pPr defTabSz="8207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300">
              <a:solidFill>
                <a:srgbClr val="000000"/>
              </a:solidFill>
            </a:endParaRPr>
          </a:p>
        </p:txBody>
      </p:sp>
      <p:sp>
        <p:nvSpPr>
          <p:cNvPr id="145410" name="Rectangle 2"/>
          <p:cNvSpPr>
            <a:spLocks noGrp="1" noChangeArrowheads="1"/>
          </p:cNvSpPr>
          <p:nvPr>
            <p:ph type="ctrTitle"/>
          </p:nvPr>
        </p:nvSpPr>
        <p:spPr>
          <a:xfrm>
            <a:off x="905934" y="2390775"/>
            <a:ext cx="10278533" cy="1974850"/>
          </a:xfrm>
        </p:spPr>
        <p:txBody>
          <a:bodyPr/>
          <a:lstStyle>
            <a:lvl1pPr>
              <a:defRPr sz="3500"/>
            </a:lvl1pPr>
          </a:lstStyle>
          <a:p>
            <a:r>
              <a:rPr lang="en-GB"/>
              <a:t>Click to edit Master title style</a:t>
            </a:r>
          </a:p>
        </p:txBody>
      </p:sp>
    </p:spTree>
    <p:extLst>
      <p:ext uri="{BB962C8B-B14F-4D97-AF65-F5344CB8AC3E}">
        <p14:creationId xmlns:p14="http://schemas.microsoft.com/office/powerpoint/2010/main" val="31548895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49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127A3-FF29-40C0-A15E-4A4981309091}" type="datetimeFigureOut">
              <a:rPr lang="en-ZA" smtClean="0"/>
              <a:t>2023/06/21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166B132-1F01-4635-823A-49D9BD4939EE}" type="slidenum">
              <a:rPr lang="en-ZA" smtClean="0"/>
              <a:t>‹#›</a:t>
            </a:fld>
            <a:endParaRPr lang="en-ZA"/>
          </a:p>
        </p:txBody>
      </p:sp>
    </p:spTree>
    <p:extLst>
      <p:ext uri="{BB962C8B-B14F-4D97-AF65-F5344CB8AC3E}">
        <p14:creationId xmlns:p14="http://schemas.microsoft.com/office/powerpoint/2010/main" val="3858906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79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658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6127A3-FF29-40C0-A15E-4A4981309091}" type="datetimeFigureOut">
              <a:rPr lang="en-ZA" smtClean="0"/>
              <a:t>2023/06/21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166B132-1F01-4635-823A-49D9BD4939EE}" type="slidenum">
              <a:rPr lang="en-ZA" smtClean="0"/>
              <a:t>‹#›</a:t>
            </a:fld>
            <a:endParaRPr lang="en-ZA"/>
          </a:p>
        </p:txBody>
      </p:sp>
    </p:spTree>
    <p:extLst>
      <p:ext uri="{BB962C8B-B14F-4D97-AF65-F5344CB8AC3E}">
        <p14:creationId xmlns:p14="http://schemas.microsoft.com/office/powerpoint/2010/main" val="2615506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60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18A7DA1E-6F0A-1249-81AB-CFB6EB73A0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34" y="5676302"/>
            <a:ext cx="2700539" cy="1296601"/>
          </a:xfrm>
          <a:prstGeom prst="rect">
            <a:avLst/>
          </a:prstGeom>
        </p:spPr>
      </p:pic>
    </p:spTree>
    <p:extLst>
      <p:ext uri="{BB962C8B-B14F-4D97-AF65-F5344CB8AC3E}">
        <p14:creationId xmlns:p14="http://schemas.microsoft.com/office/powerpoint/2010/main" val="268084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2E34-4149-4F87-B4FE-DAAEF9D9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120B1-4B4F-4342-987C-724BCA269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3C1C7-9563-4ADA-A7FD-D68BA1D8A3FC}"/>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E7A2784D-2F0B-4BAE-B089-82800A9B4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975CF-1F13-4F9E-B7C5-D81E4FD513F7}"/>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3138649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39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6485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5025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1726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38200" y="1536700"/>
            <a:ext cx="10515600" cy="47879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3"/>
          <p:cNvSpPr>
            <a:spLocks noGrp="1"/>
          </p:cNvSpPr>
          <p:nvPr>
            <p:ph type="title"/>
          </p:nvPr>
        </p:nvSpPr>
        <p:spPr>
          <a:xfrm>
            <a:off x="838200" y="365128"/>
            <a:ext cx="10515600" cy="1044575"/>
          </a:xfrm>
          <a:prstGeom prst="rect">
            <a:avLst/>
          </a:prstGeom>
        </p:spPr>
        <p:txBody>
          <a:bodyPr/>
          <a:lstStyle/>
          <a:p>
            <a:r>
              <a:rPr lang="en-US"/>
              <a:t>Click to edit Master title style</a:t>
            </a:r>
            <a:endParaRPr lang="en-Z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534" y="5676302"/>
            <a:ext cx="2700539" cy="1296601"/>
          </a:xfrm>
          <a:prstGeom prst="rect">
            <a:avLst/>
          </a:prstGeom>
        </p:spPr>
      </p:pic>
    </p:spTree>
    <p:extLst>
      <p:ext uri="{BB962C8B-B14F-4D97-AF65-F5344CB8AC3E}">
        <p14:creationId xmlns:p14="http://schemas.microsoft.com/office/powerpoint/2010/main" val="1972271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Blue Header">
    <p:bg>
      <p:bgRef idx="1001">
        <a:schemeClr val="bg1"/>
      </p:bgRef>
    </p:bg>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6" dirty="0">
              <a:solidFill>
                <a:srgbClr val="FFFFFF"/>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240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8945" y="6360622"/>
            <a:ext cx="1253864" cy="421178"/>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600">
                <a:solidFill>
                  <a:schemeClr val="tx1"/>
                </a:solidFill>
                <a:latin typeface="+mj-lt"/>
              </a:defRPr>
            </a:lvl1pPr>
          </a:lstStyle>
          <a:p>
            <a:pPr lvl="0"/>
            <a:r>
              <a:rPr lang="en-US"/>
              <a:t>Click to edit Master text styles</a:t>
            </a:r>
          </a:p>
        </p:txBody>
      </p:sp>
      <p:sp>
        <p:nvSpPr>
          <p:cNvPr id="11" name="Slide Number Placeholder 5"/>
          <p:cNvSpPr txBox="1">
            <a:spLocks/>
          </p:cNvSpPr>
          <p:nvPr/>
        </p:nvSpPr>
        <p:spPr>
          <a:xfrm>
            <a:off x="11421986" y="6398560"/>
            <a:ext cx="588308" cy="365125"/>
          </a:xfrm>
          <a:prstGeom prst="rect">
            <a:avLst/>
          </a:prstGeom>
        </p:spPr>
        <p:txBody>
          <a:bodyPr vert="horz" lIns="68598" tIns="34299" rIns="68598" bIns="34299"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rgbClr val="16181A">
                    <a:lumMod val="25000"/>
                  </a:srgbClr>
                </a:solidFill>
              </a:rPr>
              <a:pPr/>
              <a:t>‹#›</a:t>
            </a:fld>
            <a:endParaRPr lang="en-US" sz="675" dirty="0">
              <a:solidFill>
                <a:srgbClr val="16181A">
                  <a:lumMod val="25000"/>
                </a:srgbClr>
              </a:solidFill>
            </a:endParaRPr>
          </a:p>
        </p:txBody>
      </p:sp>
      <p:sp>
        <p:nvSpPr>
          <p:cNvPr id="12" name="Text Placeholder 13"/>
          <p:cNvSpPr>
            <a:spLocks noGrp="1"/>
          </p:cNvSpPr>
          <p:nvPr>
            <p:ph type="body" sz="quarter" idx="14"/>
          </p:nvPr>
        </p:nvSpPr>
        <p:spPr>
          <a:xfrm>
            <a:off x="267535" y="958048"/>
            <a:ext cx="11614149" cy="1502976"/>
          </a:xfrm>
          <a:prstGeom prst="rect">
            <a:avLst/>
          </a:prstGeom>
        </p:spPr>
        <p:txBody>
          <a:bodyPr lIns="0" tIns="0" rIns="0" bIns="0">
            <a:spAutoFit/>
          </a:bodyPr>
          <a:lstStyle>
            <a:lvl1pPr marL="0" indent="0">
              <a:buNone/>
              <a:defRPr sz="1800">
                <a:solidFill>
                  <a:schemeClr val="tx1"/>
                </a:solidFill>
              </a:defRPr>
            </a:lvl1pPr>
            <a:lvl2pPr marL="252480" indent="-120286">
              <a:defRPr sz="1800">
                <a:solidFill>
                  <a:schemeClr val="tx1"/>
                </a:solidFill>
              </a:defRPr>
            </a:lvl2pPr>
            <a:lvl3pPr marL="433503" indent="-181023">
              <a:buFont typeface="Segoe UI" panose="020B0502040204020203" pitchFamily="34" charset="0"/>
              <a:buChar char="–"/>
              <a:defRPr sz="1800">
                <a:solidFill>
                  <a:schemeClr val="tx1"/>
                </a:solidFill>
              </a:defRPr>
            </a:lvl3pPr>
            <a:lvl4pPr marL="601426" indent="-132195">
              <a:buFont typeface="Wingdings" panose="05000000000000000000" pitchFamily="2" charset="2"/>
              <a:buChar char="§"/>
              <a:defRPr sz="1800">
                <a:solidFill>
                  <a:schemeClr val="tx1"/>
                </a:solidFill>
              </a:defRPr>
            </a:lvl4pPr>
            <a:lvl5pPr marL="770540" indent="-169114">
              <a:buFont typeface="Century Gothic" panose="020B0502020202020204" pitchFamily="34" charset="0"/>
              <a:buChar char="○"/>
              <a:defRPr sz="1800">
                <a:solidFill>
                  <a:schemeClr val="tx1"/>
                </a:solidFill>
              </a:defRPr>
            </a:lvl5pPr>
            <a:lvl6pPr marL="900353" indent="-128622">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24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RHI CONTENT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9"/>
            <a:ext cx="10972800" cy="972299"/>
          </a:xfrm>
        </p:spPr>
        <p:txBody>
          <a:bodyPr/>
          <a:lstStyle/>
          <a:p>
            <a:r>
              <a:rPr lang="en-US"/>
              <a:t>Click to edit Master title style</a:t>
            </a:r>
            <a:endParaRPr lang="en-US" dirty="0"/>
          </a:p>
        </p:txBody>
      </p:sp>
      <p:sp>
        <p:nvSpPr>
          <p:cNvPr id="8" name="Content Placeholder 2"/>
          <p:cNvSpPr>
            <a:spLocks noGrp="1"/>
          </p:cNvSpPr>
          <p:nvPr>
            <p:ph idx="1"/>
          </p:nvPr>
        </p:nvSpPr>
        <p:spPr>
          <a:xfrm>
            <a:off x="609600" y="1600201"/>
            <a:ext cx="10972800" cy="3850033"/>
          </a:xfrm>
        </p:spPr>
        <p:txBody>
          <a:bodyPr/>
          <a:lstStyle/>
          <a:p>
            <a:pPr lvl="0"/>
            <a:r>
              <a:rPr lang="en-US"/>
              <a:t>Click to edit Master text styles</a:t>
            </a:r>
          </a:p>
        </p:txBody>
      </p:sp>
      <p:pic>
        <p:nvPicPr>
          <p:cNvPr id="4" name="Picture 3"/>
          <p:cNvPicPr>
            <a:picLocks noChangeAspect="1"/>
          </p:cNvPicPr>
          <p:nvPr userDrawn="1"/>
        </p:nvPicPr>
        <p:blipFill>
          <a:blip r:embed="rId2"/>
          <a:stretch>
            <a:fillRect/>
          </a:stretch>
        </p:blipFill>
        <p:spPr>
          <a:xfrm>
            <a:off x="10922000" y="5575300"/>
            <a:ext cx="1049867" cy="787400"/>
          </a:xfrm>
          <a:prstGeom prst="rect">
            <a:avLst/>
          </a:prstGeom>
        </p:spPr>
      </p:pic>
    </p:spTree>
    <p:extLst>
      <p:ext uri="{BB962C8B-B14F-4D97-AF65-F5344CB8AC3E}">
        <p14:creationId xmlns:p14="http://schemas.microsoft.com/office/powerpoint/2010/main" val="1633100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ull Width Head + Bold 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7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1445C-A05E-40D6-B3E8-D2B8E693FF76}" type="slidenum">
              <a:rPr lang="en-US"/>
              <a:pPr>
                <a:defRPr/>
              </a:pPr>
              <a:t>‹#›</a:t>
            </a:fld>
            <a:endParaRPr lang="en-US"/>
          </a:p>
        </p:txBody>
      </p:sp>
    </p:spTree>
    <p:extLst>
      <p:ext uri="{BB962C8B-B14F-4D97-AF65-F5344CB8AC3E}">
        <p14:creationId xmlns:p14="http://schemas.microsoft.com/office/powerpoint/2010/main" val="418937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88DF80B-D627-D7B6-DF15-9A2F6A58CE1B}"/>
              </a:ext>
            </a:extLst>
          </p:cNvPr>
          <p:cNvSpPr>
            <a:spLocks noGrp="1"/>
          </p:cNvSpPr>
          <p:nvPr>
            <p:ph type="dt" sz="half" idx="10"/>
          </p:nvPr>
        </p:nvSpPr>
        <p:spPr/>
        <p:txBody>
          <a:bodyPr/>
          <a:lstStyle>
            <a:lvl1pPr>
              <a:defRPr/>
            </a:lvl1pPr>
          </a:lstStyle>
          <a:p>
            <a:pPr>
              <a:defRPr/>
            </a:pPr>
            <a:fld id="{AA262967-B66F-4FF0-84BA-EC9A224B6D26}" type="datetimeFigureOut">
              <a:rPr lang="en-ZA"/>
              <a:pPr>
                <a:defRPr/>
              </a:pPr>
              <a:t>2023/06/21</a:t>
            </a:fld>
            <a:endParaRPr lang="en-ZA"/>
          </a:p>
        </p:txBody>
      </p:sp>
      <p:sp>
        <p:nvSpPr>
          <p:cNvPr id="5" name="Footer Placeholder 4">
            <a:extLst>
              <a:ext uri="{FF2B5EF4-FFF2-40B4-BE49-F238E27FC236}">
                <a16:creationId xmlns:a16="http://schemas.microsoft.com/office/drawing/2014/main" id="{5F8C3014-41A7-559F-7F28-95F02BFAB4BA}"/>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C2206FC-5298-AA7E-E3D8-2976D444643C}"/>
              </a:ext>
            </a:extLst>
          </p:cNvPr>
          <p:cNvSpPr>
            <a:spLocks noGrp="1"/>
          </p:cNvSpPr>
          <p:nvPr>
            <p:ph type="sldNum" sz="quarter" idx="12"/>
          </p:nvPr>
        </p:nvSpPr>
        <p:spPr/>
        <p:txBody>
          <a:bodyPr/>
          <a:lstStyle>
            <a:lvl1pPr>
              <a:defRPr/>
            </a:lvl1pPr>
          </a:lstStyle>
          <a:p>
            <a:pPr>
              <a:defRPr/>
            </a:pPr>
            <a:fld id="{3A751DC9-9616-4B75-8346-EB8045C30010}" type="slidenum">
              <a:rPr lang="en-ZA"/>
              <a:pPr>
                <a:defRPr/>
              </a:pPr>
              <a:t>‹#›</a:t>
            </a:fld>
            <a:endParaRPr lang="en-ZA"/>
          </a:p>
        </p:txBody>
      </p:sp>
    </p:spTree>
    <p:extLst>
      <p:ext uri="{BB962C8B-B14F-4D97-AF65-F5344CB8AC3E}">
        <p14:creationId xmlns:p14="http://schemas.microsoft.com/office/powerpoint/2010/main" val="385019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92C2-5AE5-46D4-A1EC-D236F918C6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8145D3-6C09-4D4F-8DEC-B473463EBB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BD0430-28AF-4FF0-BEA5-90598EFBF3DE}"/>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363A0B90-C219-4754-B31F-8D8438349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BCBA8-724E-4AF6-85EB-5C4F5CC2B92C}"/>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18777983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8530A9-3935-A920-10D5-1425330A8FCE}"/>
              </a:ext>
            </a:extLst>
          </p:cNvPr>
          <p:cNvSpPr>
            <a:spLocks noGrp="1"/>
          </p:cNvSpPr>
          <p:nvPr>
            <p:ph type="dt" sz="half" idx="10"/>
          </p:nvPr>
        </p:nvSpPr>
        <p:spPr/>
        <p:txBody>
          <a:bodyPr/>
          <a:lstStyle>
            <a:lvl1pPr>
              <a:defRPr/>
            </a:lvl1pPr>
          </a:lstStyle>
          <a:p>
            <a:pPr>
              <a:defRPr/>
            </a:pPr>
            <a:fld id="{AF52814C-2178-42DF-AAA3-960C368FA3F4}" type="datetimeFigureOut">
              <a:rPr lang="en-ZA"/>
              <a:pPr>
                <a:defRPr/>
              </a:pPr>
              <a:t>2023/06/21</a:t>
            </a:fld>
            <a:endParaRPr lang="en-ZA"/>
          </a:p>
        </p:txBody>
      </p:sp>
      <p:sp>
        <p:nvSpPr>
          <p:cNvPr id="5" name="Footer Placeholder 4">
            <a:extLst>
              <a:ext uri="{FF2B5EF4-FFF2-40B4-BE49-F238E27FC236}">
                <a16:creationId xmlns:a16="http://schemas.microsoft.com/office/drawing/2014/main" id="{F547AA7D-276B-B466-CE62-BDCAEBEE86B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DC72A804-C9CF-8831-E482-0E63C56F7BE0}"/>
              </a:ext>
            </a:extLst>
          </p:cNvPr>
          <p:cNvSpPr>
            <a:spLocks noGrp="1"/>
          </p:cNvSpPr>
          <p:nvPr>
            <p:ph type="sldNum" sz="quarter" idx="12"/>
          </p:nvPr>
        </p:nvSpPr>
        <p:spPr/>
        <p:txBody>
          <a:bodyPr/>
          <a:lstStyle>
            <a:lvl1pPr>
              <a:defRPr/>
            </a:lvl1pPr>
          </a:lstStyle>
          <a:p>
            <a:pPr>
              <a:defRPr/>
            </a:pPr>
            <a:fld id="{9091E128-267F-48F7-B4AC-3F3F2490D3F3}" type="slidenum">
              <a:rPr lang="en-ZA"/>
              <a:pPr>
                <a:defRPr/>
              </a:pPr>
              <a:t>‹#›</a:t>
            </a:fld>
            <a:endParaRPr lang="en-ZA"/>
          </a:p>
        </p:txBody>
      </p:sp>
    </p:spTree>
    <p:extLst>
      <p:ext uri="{BB962C8B-B14F-4D97-AF65-F5344CB8AC3E}">
        <p14:creationId xmlns:p14="http://schemas.microsoft.com/office/powerpoint/2010/main" val="3489321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3022F-FE62-5AF2-1065-765DDB166033}"/>
              </a:ext>
            </a:extLst>
          </p:cNvPr>
          <p:cNvSpPr>
            <a:spLocks noGrp="1"/>
          </p:cNvSpPr>
          <p:nvPr>
            <p:ph type="dt" sz="half" idx="10"/>
          </p:nvPr>
        </p:nvSpPr>
        <p:spPr/>
        <p:txBody>
          <a:bodyPr/>
          <a:lstStyle>
            <a:lvl1pPr>
              <a:defRPr/>
            </a:lvl1pPr>
          </a:lstStyle>
          <a:p>
            <a:pPr>
              <a:defRPr/>
            </a:pPr>
            <a:fld id="{364335C6-CA88-4AF0-92B8-DEFAC6DEA950}" type="datetimeFigureOut">
              <a:rPr lang="en-ZA"/>
              <a:pPr>
                <a:defRPr/>
              </a:pPr>
              <a:t>2023/06/21</a:t>
            </a:fld>
            <a:endParaRPr lang="en-ZA"/>
          </a:p>
        </p:txBody>
      </p:sp>
      <p:sp>
        <p:nvSpPr>
          <p:cNvPr id="5" name="Footer Placeholder 4">
            <a:extLst>
              <a:ext uri="{FF2B5EF4-FFF2-40B4-BE49-F238E27FC236}">
                <a16:creationId xmlns:a16="http://schemas.microsoft.com/office/drawing/2014/main" id="{04E50B0D-D5FB-2605-441E-9C6ABB832C30}"/>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35E64470-ECFB-84A5-1657-31BBA921E732}"/>
              </a:ext>
            </a:extLst>
          </p:cNvPr>
          <p:cNvSpPr>
            <a:spLocks noGrp="1"/>
          </p:cNvSpPr>
          <p:nvPr>
            <p:ph type="sldNum" sz="quarter" idx="12"/>
          </p:nvPr>
        </p:nvSpPr>
        <p:spPr/>
        <p:txBody>
          <a:bodyPr/>
          <a:lstStyle>
            <a:lvl1pPr>
              <a:defRPr/>
            </a:lvl1pPr>
          </a:lstStyle>
          <a:p>
            <a:pPr>
              <a:defRPr/>
            </a:pPr>
            <a:fld id="{C51C0299-F9D0-4E54-82D8-EF9B26336794}" type="slidenum">
              <a:rPr lang="en-ZA"/>
              <a:pPr>
                <a:defRPr/>
              </a:pPr>
              <a:t>‹#›</a:t>
            </a:fld>
            <a:endParaRPr lang="en-ZA"/>
          </a:p>
        </p:txBody>
      </p:sp>
    </p:spTree>
    <p:extLst>
      <p:ext uri="{BB962C8B-B14F-4D97-AF65-F5344CB8AC3E}">
        <p14:creationId xmlns:p14="http://schemas.microsoft.com/office/powerpoint/2010/main" val="1733052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id="{E1010B9F-2BD3-40D4-6737-00D19B0A4D3B}"/>
              </a:ext>
            </a:extLst>
          </p:cNvPr>
          <p:cNvSpPr>
            <a:spLocks noGrp="1"/>
          </p:cNvSpPr>
          <p:nvPr>
            <p:ph type="dt" sz="half" idx="10"/>
          </p:nvPr>
        </p:nvSpPr>
        <p:spPr/>
        <p:txBody>
          <a:bodyPr/>
          <a:lstStyle>
            <a:lvl1pPr>
              <a:defRPr/>
            </a:lvl1pPr>
          </a:lstStyle>
          <a:p>
            <a:pPr>
              <a:defRPr/>
            </a:pPr>
            <a:fld id="{6CE795A4-3CB2-4B91-8188-004BEB045540}" type="datetimeFigureOut">
              <a:rPr lang="en-ZA"/>
              <a:pPr>
                <a:defRPr/>
              </a:pPr>
              <a:t>2023/06/21</a:t>
            </a:fld>
            <a:endParaRPr lang="en-ZA"/>
          </a:p>
        </p:txBody>
      </p:sp>
      <p:sp>
        <p:nvSpPr>
          <p:cNvPr id="6" name="Footer Placeholder 4">
            <a:extLst>
              <a:ext uri="{FF2B5EF4-FFF2-40B4-BE49-F238E27FC236}">
                <a16:creationId xmlns:a16="http://schemas.microsoft.com/office/drawing/2014/main" id="{136CBCE2-03B7-E9AC-DDF3-5D94B2361AA7}"/>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622F29ED-69A9-14C6-34AE-75384A3A1DB9}"/>
              </a:ext>
            </a:extLst>
          </p:cNvPr>
          <p:cNvSpPr>
            <a:spLocks noGrp="1"/>
          </p:cNvSpPr>
          <p:nvPr>
            <p:ph type="sldNum" sz="quarter" idx="12"/>
          </p:nvPr>
        </p:nvSpPr>
        <p:spPr/>
        <p:txBody>
          <a:bodyPr/>
          <a:lstStyle>
            <a:lvl1pPr>
              <a:defRPr/>
            </a:lvl1pPr>
          </a:lstStyle>
          <a:p>
            <a:pPr>
              <a:defRPr/>
            </a:pPr>
            <a:fld id="{E002CFC3-DEDE-4F43-91AA-67C364122D73}" type="slidenum">
              <a:rPr lang="en-ZA"/>
              <a:pPr>
                <a:defRPr/>
              </a:pPr>
              <a:t>‹#›</a:t>
            </a:fld>
            <a:endParaRPr lang="en-ZA"/>
          </a:p>
        </p:txBody>
      </p:sp>
    </p:spTree>
    <p:extLst>
      <p:ext uri="{BB962C8B-B14F-4D97-AF65-F5344CB8AC3E}">
        <p14:creationId xmlns:p14="http://schemas.microsoft.com/office/powerpoint/2010/main" val="1717898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id="{2D07C1D5-3100-A597-9C57-C7A94D099DEF}"/>
              </a:ext>
            </a:extLst>
          </p:cNvPr>
          <p:cNvSpPr>
            <a:spLocks noGrp="1"/>
          </p:cNvSpPr>
          <p:nvPr>
            <p:ph type="dt" sz="half" idx="10"/>
          </p:nvPr>
        </p:nvSpPr>
        <p:spPr/>
        <p:txBody>
          <a:bodyPr/>
          <a:lstStyle>
            <a:lvl1pPr>
              <a:defRPr/>
            </a:lvl1pPr>
          </a:lstStyle>
          <a:p>
            <a:pPr>
              <a:defRPr/>
            </a:pPr>
            <a:fld id="{BB3DE8D1-98CC-4BFE-90DF-347AE2322EAB}" type="datetimeFigureOut">
              <a:rPr lang="en-ZA"/>
              <a:pPr>
                <a:defRPr/>
              </a:pPr>
              <a:t>2023/06/21</a:t>
            </a:fld>
            <a:endParaRPr lang="en-ZA"/>
          </a:p>
        </p:txBody>
      </p:sp>
      <p:sp>
        <p:nvSpPr>
          <p:cNvPr id="8" name="Footer Placeholder 4">
            <a:extLst>
              <a:ext uri="{FF2B5EF4-FFF2-40B4-BE49-F238E27FC236}">
                <a16:creationId xmlns:a16="http://schemas.microsoft.com/office/drawing/2014/main" id="{B26E539A-3392-F0E5-1FF8-B68F91F7C0DB}"/>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9A840796-62C2-F761-9F53-937BA3097C86}"/>
              </a:ext>
            </a:extLst>
          </p:cNvPr>
          <p:cNvSpPr>
            <a:spLocks noGrp="1"/>
          </p:cNvSpPr>
          <p:nvPr>
            <p:ph type="sldNum" sz="quarter" idx="12"/>
          </p:nvPr>
        </p:nvSpPr>
        <p:spPr/>
        <p:txBody>
          <a:bodyPr/>
          <a:lstStyle>
            <a:lvl1pPr>
              <a:defRPr/>
            </a:lvl1pPr>
          </a:lstStyle>
          <a:p>
            <a:pPr>
              <a:defRPr/>
            </a:pPr>
            <a:fld id="{915C2205-EF4C-4CE3-80D3-AACE8E09553E}" type="slidenum">
              <a:rPr lang="en-ZA"/>
              <a:pPr>
                <a:defRPr/>
              </a:pPr>
              <a:t>‹#›</a:t>
            </a:fld>
            <a:endParaRPr lang="en-ZA"/>
          </a:p>
        </p:txBody>
      </p:sp>
    </p:spTree>
    <p:extLst>
      <p:ext uri="{BB962C8B-B14F-4D97-AF65-F5344CB8AC3E}">
        <p14:creationId xmlns:p14="http://schemas.microsoft.com/office/powerpoint/2010/main" val="4087877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7FD03C5B-DD31-0344-A82F-B6DBC6BFD0A9}"/>
              </a:ext>
            </a:extLst>
          </p:cNvPr>
          <p:cNvSpPr>
            <a:spLocks noGrp="1"/>
          </p:cNvSpPr>
          <p:nvPr>
            <p:ph type="dt" sz="half" idx="10"/>
          </p:nvPr>
        </p:nvSpPr>
        <p:spPr/>
        <p:txBody>
          <a:bodyPr/>
          <a:lstStyle>
            <a:lvl1pPr>
              <a:defRPr/>
            </a:lvl1pPr>
          </a:lstStyle>
          <a:p>
            <a:pPr>
              <a:defRPr/>
            </a:pPr>
            <a:fld id="{60C256B0-F857-4A31-9ECB-E188CE1A4698}" type="datetimeFigureOut">
              <a:rPr lang="en-ZA"/>
              <a:pPr>
                <a:defRPr/>
              </a:pPr>
              <a:t>2023/06/21</a:t>
            </a:fld>
            <a:endParaRPr lang="en-ZA"/>
          </a:p>
        </p:txBody>
      </p:sp>
      <p:sp>
        <p:nvSpPr>
          <p:cNvPr id="4" name="Footer Placeholder 4">
            <a:extLst>
              <a:ext uri="{FF2B5EF4-FFF2-40B4-BE49-F238E27FC236}">
                <a16:creationId xmlns:a16="http://schemas.microsoft.com/office/drawing/2014/main" id="{02FD39C5-C512-B230-DD1A-262C27606465}"/>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87D1189B-D475-210F-0069-7FC6CF372859}"/>
              </a:ext>
            </a:extLst>
          </p:cNvPr>
          <p:cNvSpPr>
            <a:spLocks noGrp="1"/>
          </p:cNvSpPr>
          <p:nvPr>
            <p:ph type="sldNum" sz="quarter" idx="12"/>
          </p:nvPr>
        </p:nvSpPr>
        <p:spPr/>
        <p:txBody>
          <a:bodyPr/>
          <a:lstStyle>
            <a:lvl1pPr>
              <a:defRPr/>
            </a:lvl1pPr>
          </a:lstStyle>
          <a:p>
            <a:pPr>
              <a:defRPr/>
            </a:pPr>
            <a:fld id="{155D19FF-E381-495E-B561-B3E94E1BF08A}" type="slidenum">
              <a:rPr lang="en-ZA"/>
              <a:pPr>
                <a:defRPr/>
              </a:pPr>
              <a:t>‹#›</a:t>
            </a:fld>
            <a:endParaRPr lang="en-ZA"/>
          </a:p>
        </p:txBody>
      </p:sp>
    </p:spTree>
    <p:extLst>
      <p:ext uri="{BB962C8B-B14F-4D97-AF65-F5344CB8AC3E}">
        <p14:creationId xmlns:p14="http://schemas.microsoft.com/office/powerpoint/2010/main" val="3238182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C17D09-1061-15F5-3D16-46369BCCCA20}"/>
              </a:ext>
            </a:extLst>
          </p:cNvPr>
          <p:cNvSpPr>
            <a:spLocks noGrp="1"/>
          </p:cNvSpPr>
          <p:nvPr>
            <p:ph type="dt" sz="half" idx="10"/>
          </p:nvPr>
        </p:nvSpPr>
        <p:spPr/>
        <p:txBody>
          <a:bodyPr/>
          <a:lstStyle>
            <a:lvl1pPr>
              <a:defRPr/>
            </a:lvl1pPr>
          </a:lstStyle>
          <a:p>
            <a:pPr>
              <a:defRPr/>
            </a:pPr>
            <a:fld id="{D09DC8B4-A8B3-4ADA-BB85-CD55D204A842}" type="datetimeFigureOut">
              <a:rPr lang="en-ZA"/>
              <a:pPr>
                <a:defRPr/>
              </a:pPr>
              <a:t>2023/06/21</a:t>
            </a:fld>
            <a:endParaRPr lang="en-ZA"/>
          </a:p>
        </p:txBody>
      </p:sp>
      <p:sp>
        <p:nvSpPr>
          <p:cNvPr id="3" name="Footer Placeholder 4">
            <a:extLst>
              <a:ext uri="{FF2B5EF4-FFF2-40B4-BE49-F238E27FC236}">
                <a16:creationId xmlns:a16="http://schemas.microsoft.com/office/drawing/2014/main" id="{CE694B3A-D9A2-5DCB-B274-D836434BE0C6}"/>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3994BF40-F365-634F-7518-0B14F38BB87D}"/>
              </a:ext>
            </a:extLst>
          </p:cNvPr>
          <p:cNvSpPr>
            <a:spLocks noGrp="1"/>
          </p:cNvSpPr>
          <p:nvPr>
            <p:ph type="sldNum" sz="quarter" idx="12"/>
          </p:nvPr>
        </p:nvSpPr>
        <p:spPr/>
        <p:txBody>
          <a:bodyPr/>
          <a:lstStyle>
            <a:lvl1pPr>
              <a:defRPr/>
            </a:lvl1pPr>
          </a:lstStyle>
          <a:p>
            <a:pPr>
              <a:defRPr/>
            </a:pPr>
            <a:fld id="{C91EA5A8-6D43-4F7F-AEE1-A8C68C93AC80}" type="slidenum">
              <a:rPr lang="en-ZA"/>
              <a:pPr>
                <a:defRPr/>
              </a:pPr>
              <a:t>‹#›</a:t>
            </a:fld>
            <a:endParaRPr lang="en-ZA"/>
          </a:p>
        </p:txBody>
      </p:sp>
    </p:spTree>
    <p:extLst>
      <p:ext uri="{BB962C8B-B14F-4D97-AF65-F5344CB8AC3E}">
        <p14:creationId xmlns:p14="http://schemas.microsoft.com/office/powerpoint/2010/main" val="968283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8951F25-6518-8FCB-FB6F-674F67594988}"/>
              </a:ext>
            </a:extLst>
          </p:cNvPr>
          <p:cNvSpPr>
            <a:spLocks noGrp="1"/>
          </p:cNvSpPr>
          <p:nvPr>
            <p:ph type="dt" sz="half" idx="10"/>
          </p:nvPr>
        </p:nvSpPr>
        <p:spPr/>
        <p:txBody>
          <a:bodyPr/>
          <a:lstStyle>
            <a:lvl1pPr>
              <a:defRPr/>
            </a:lvl1pPr>
          </a:lstStyle>
          <a:p>
            <a:pPr>
              <a:defRPr/>
            </a:pPr>
            <a:fld id="{74EDF9C4-9289-4FFB-8581-E86537CCFF40}" type="datetimeFigureOut">
              <a:rPr lang="en-ZA"/>
              <a:pPr>
                <a:defRPr/>
              </a:pPr>
              <a:t>2023/06/21</a:t>
            </a:fld>
            <a:endParaRPr lang="en-ZA"/>
          </a:p>
        </p:txBody>
      </p:sp>
      <p:sp>
        <p:nvSpPr>
          <p:cNvPr id="6" name="Footer Placeholder 4">
            <a:extLst>
              <a:ext uri="{FF2B5EF4-FFF2-40B4-BE49-F238E27FC236}">
                <a16:creationId xmlns:a16="http://schemas.microsoft.com/office/drawing/2014/main" id="{AFB478A5-CE2F-12ED-B6EF-958EE7D4F45A}"/>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422ACE55-E20E-F12F-4A54-F373FA062B44}"/>
              </a:ext>
            </a:extLst>
          </p:cNvPr>
          <p:cNvSpPr>
            <a:spLocks noGrp="1"/>
          </p:cNvSpPr>
          <p:nvPr>
            <p:ph type="sldNum" sz="quarter" idx="12"/>
          </p:nvPr>
        </p:nvSpPr>
        <p:spPr/>
        <p:txBody>
          <a:bodyPr/>
          <a:lstStyle>
            <a:lvl1pPr>
              <a:defRPr/>
            </a:lvl1pPr>
          </a:lstStyle>
          <a:p>
            <a:pPr>
              <a:defRPr/>
            </a:pPr>
            <a:fld id="{072278C0-4623-4351-B1D3-EF2C5FC6680E}" type="slidenum">
              <a:rPr lang="en-ZA"/>
              <a:pPr>
                <a:defRPr/>
              </a:pPr>
              <a:t>‹#›</a:t>
            </a:fld>
            <a:endParaRPr lang="en-ZA"/>
          </a:p>
        </p:txBody>
      </p:sp>
    </p:spTree>
    <p:extLst>
      <p:ext uri="{BB962C8B-B14F-4D97-AF65-F5344CB8AC3E}">
        <p14:creationId xmlns:p14="http://schemas.microsoft.com/office/powerpoint/2010/main" val="2511535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E1A65E-B1D7-B44D-80F8-06C3FE197F95}"/>
              </a:ext>
            </a:extLst>
          </p:cNvPr>
          <p:cNvSpPr>
            <a:spLocks noGrp="1"/>
          </p:cNvSpPr>
          <p:nvPr>
            <p:ph type="dt" sz="half" idx="10"/>
          </p:nvPr>
        </p:nvSpPr>
        <p:spPr/>
        <p:txBody>
          <a:bodyPr/>
          <a:lstStyle>
            <a:lvl1pPr>
              <a:defRPr/>
            </a:lvl1pPr>
          </a:lstStyle>
          <a:p>
            <a:pPr>
              <a:defRPr/>
            </a:pPr>
            <a:fld id="{A655DA57-CC61-4CCB-A47E-BD96693C8FC0}" type="datetimeFigureOut">
              <a:rPr lang="en-ZA"/>
              <a:pPr>
                <a:defRPr/>
              </a:pPr>
              <a:t>2023/06/21</a:t>
            </a:fld>
            <a:endParaRPr lang="en-ZA"/>
          </a:p>
        </p:txBody>
      </p:sp>
      <p:sp>
        <p:nvSpPr>
          <p:cNvPr id="6" name="Footer Placeholder 4">
            <a:extLst>
              <a:ext uri="{FF2B5EF4-FFF2-40B4-BE49-F238E27FC236}">
                <a16:creationId xmlns:a16="http://schemas.microsoft.com/office/drawing/2014/main" id="{0F8E3E07-7F3F-8A30-4BF8-2D7693042A33}"/>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87EEB07E-0AA6-5C0C-5095-FCB8EC2E52DD}"/>
              </a:ext>
            </a:extLst>
          </p:cNvPr>
          <p:cNvSpPr>
            <a:spLocks noGrp="1"/>
          </p:cNvSpPr>
          <p:nvPr>
            <p:ph type="sldNum" sz="quarter" idx="12"/>
          </p:nvPr>
        </p:nvSpPr>
        <p:spPr/>
        <p:txBody>
          <a:bodyPr/>
          <a:lstStyle>
            <a:lvl1pPr>
              <a:defRPr/>
            </a:lvl1pPr>
          </a:lstStyle>
          <a:p>
            <a:pPr>
              <a:defRPr/>
            </a:pPr>
            <a:fld id="{7127FAED-2EE8-48CE-9501-5FD18F4476CD}" type="slidenum">
              <a:rPr lang="en-ZA"/>
              <a:pPr>
                <a:defRPr/>
              </a:pPr>
              <a:t>‹#›</a:t>
            </a:fld>
            <a:endParaRPr lang="en-ZA"/>
          </a:p>
        </p:txBody>
      </p:sp>
    </p:spTree>
    <p:extLst>
      <p:ext uri="{BB962C8B-B14F-4D97-AF65-F5344CB8AC3E}">
        <p14:creationId xmlns:p14="http://schemas.microsoft.com/office/powerpoint/2010/main" val="3925739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F46B55E-428D-568E-3D54-049DCB4CD837}"/>
              </a:ext>
            </a:extLst>
          </p:cNvPr>
          <p:cNvSpPr>
            <a:spLocks noGrp="1"/>
          </p:cNvSpPr>
          <p:nvPr>
            <p:ph type="dt" sz="half" idx="10"/>
          </p:nvPr>
        </p:nvSpPr>
        <p:spPr/>
        <p:txBody>
          <a:bodyPr/>
          <a:lstStyle>
            <a:lvl1pPr>
              <a:defRPr/>
            </a:lvl1pPr>
          </a:lstStyle>
          <a:p>
            <a:pPr>
              <a:defRPr/>
            </a:pPr>
            <a:fld id="{8E84AA24-28E0-42F3-84CB-42483865E6B1}" type="datetimeFigureOut">
              <a:rPr lang="en-ZA"/>
              <a:pPr>
                <a:defRPr/>
              </a:pPr>
              <a:t>2023/06/21</a:t>
            </a:fld>
            <a:endParaRPr lang="en-ZA"/>
          </a:p>
        </p:txBody>
      </p:sp>
      <p:sp>
        <p:nvSpPr>
          <p:cNvPr id="5" name="Footer Placeholder 4">
            <a:extLst>
              <a:ext uri="{FF2B5EF4-FFF2-40B4-BE49-F238E27FC236}">
                <a16:creationId xmlns:a16="http://schemas.microsoft.com/office/drawing/2014/main" id="{6A255E4A-0033-B01E-8A4A-05980D49E7D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5A012285-A278-4A67-9B78-0BE60D7A6C9C}"/>
              </a:ext>
            </a:extLst>
          </p:cNvPr>
          <p:cNvSpPr>
            <a:spLocks noGrp="1"/>
          </p:cNvSpPr>
          <p:nvPr>
            <p:ph type="sldNum" sz="quarter" idx="12"/>
          </p:nvPr>
        </p:nvSpPr>
        <p:spPr/>
        <p:txBody>
          <a:bodyPr/>
          <a:lstStyle>
            <a:lvl1pPr>
              <a:defRPr/>
            </a:lvl1pPr>
          </a:lstStyle>
          <a:p>
            <a:pPr>
              <a:defRPr/>
            </a:pPr>
            <a:fld id="{940EF952-8870-4319-A6E0-214D69BF2000}" type="slidenum">
              <a:rPr lang="en-ZA"/>
              <a:pPr>
                <a:defRPr/>
              </a:pPr>
              <a:t>‹#›</a:t>
            </a:fld>
            <a:endParaRPr lang="en-ZA"/>
          </a:p>
        </p:txBody>
      </p:sp>
    </p:spTree>
    <p:extLst>
      <p:ext uri="{BB962C8B-B14F-4D97-AF65-F5344CB8AC3E}">
        <p14:creationId xmlns:p14="http://schemas.microsoft.com/office/powerpoint/2010/main" val="3779708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0ABBB8F-B087-11C6-6857-20E02B907EC7}"/>
              </a:ext>
            </a:extLst>
          </p:cNvPr>
          <p:cNvSpPr>
            <a:spLocks noGrp="1"/>
          </p:cNvSpPr>
          <p:nvPr>
            <p:ph type="dt" sz="half" idx="10"/>
          </p:nvPr>
        </p:nvSpPr>
        <p:spPr/>
        <p:txBody>
          <a:bodyPr/>
          <a:lstStyle>
            <a:lvl1pPr>
              <a:defRPr/>
            </a:lvl1pPr>
          </a:lstStyle>
          <a:p>
            <a:pPr>
              <a:defRPr/>
            </a:pPr>
            <a:fld id="{38C5E51A-A21E-4209-8754-A7BAD5CF4B40}" type="datetimeFigureOut">
              <a:rPr lang="en-ZA"/>
              <a:pPr>
                <a:defRPr/>
              </a:pPr>
              <a:t>2023/06/21</a:t>
            </a:fld>
            <a:endParaRPr lang="en-ZA"/>
          </a:p>
        </p:txBody>
      </p:sp>
      <p:sp>
        <p:nvSpPr>
          <p:cNvPr id="5" name="Footer Placeholder 4">
            <a:extLst>
              <a:ext uri="{FF2B5EF4-FFF2-40B4-BE49-F238E27FC236}">
                <a16:creationId xmlns:a16="http://schemas.microsoft.com/office/drawing/2014/main" id="{7899B0F8-FEBF-A713-6FAC-FBE39413B993}"/>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47158017-6503-BFF0-EB30-3F90EAA60EA6}"/>
              </a:ext>
            </a:extLst>
          </p:cNvPr>
          <p:cNvSpPr>
            <a:spLocks noGrp="1"/>
          </p:cNvSpPr>
          <p:nvPr>
            <p:ph type="sldNum" sz="quarter" idx="12"/>
          </p:nvPr>
        </p:nvSpPr>
        <p:spPr/>
        <p:txBody>
          <a:bodyPr/>
          <a:lstStyle>
            <a:lvl1pPr>
              <a:defRPr/>
            </a:lvl1pPr>
          </a:lstStyle>
          <a:p>
            <a:pPr>
              <a:defRPr/>
            </a:pPr>
            <a:fld id="{9F49E6ED-4F39-449D-8CED-12E7248A8FCB}" type="slidenum">
              <a:rPr lang="en-ZA"/>
              <a:pPr>
                <a:defRPr/>
              </a:pPr>
              <a:t>‹#›</a:t>
            </a:fld>
            <a:endParaRPr lang="en-ZA"/>
          </a:p>
        </p:txBody>
      </p:sp>
    </p:spTree>
    <p:extLst>
      <p:ext uri="{BB962C8B-B14F-4D97-AF65-F5344CB8AC3E}">
        <p14:creationId xmlns:p14="http://schemas.microsoft.com/office/powerpoint/2010/main" val="130428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6AD9-CA9A-4BEF-957C-5B6D449EC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0B21D-C539-4BF8-B22E-7A1355B90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21E08-0A23-4F08-9EBA-F75DA9D2F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82F83-9C6E-4047-B4C5-B4B93057F2B9}"/>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6" name="Footer Placeholder 5">
            <a:extLst>
              <a:ext uri="{FF2B5EF4-FFF2-40B4-BE49-F238E27FC236}">
                <a16:creationId xmlns:a16="http://schemas.microsoft.com/office/drawing/2014/main" id="{25A80BD4-403D-4D16-8507-91E4ED175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80C0CA-8FCC-4649-B559-F7B758509438}"/>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1629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7BBB-ECB8-4D33-9142-5A5590E3E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0500F-A0B9-4E80-9DE0-D8450D3E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780A2-8214-44C1-AFD9-C3955D592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27A808-99E8-42F9-AEFA-D7D0B6AF4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7C32BA-563B-409A-B45F-DA2B02B824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6508A-2D3D-4A86-BE8C-EC55648954C4}"/>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8" name="Footer Placeholder 7">
            <a:extLst>
              <a:ext uri="{FF2B5EF4-FFF2-40B4-BE49-F238E27FC236}">
                <a16:creationId xmlns:a16="http://schemas.microsoft.com/office/drawing/2014/main" id="{8F64A2BF-8A50-44F9-96D0-FD191ECBFD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259CB-8F9D-47C0-8F53-7258CBC0AD88}"/>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239782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A046-062E-4F8A-8DDF-F99406465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771D67-653D-4644-9B7D-29664E2C3965}"/>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4" name="Footer Placeholder 3">
            <a:extLst>
              <a:ext uri="{FF2B5EF4-FFF2-40B4-BE49-F238E27FC236}">
                <a16:creationId xmlns:a16="http://schemas.microsoft.com/office/drawing/2014/main" id="{DE60B17F-7970-42B6-95D0-EE60DCFD00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3B256A-6307-4DAD-A94A-15F10151C733}"/>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405288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CAA90-047C-4C5B-9E17-3711D3B0C156}"/>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3" name="Footer Placeholder 2">
            <a:extLst>
              <a:ext uri="{FF2B5EF4-FFF2-40B4-BE49-F238E27FC236}">
                <a16:creationId xmlns:a16="http://schemas.microsoft.com/office/drawing/2014/main" id="{65FBA138-2D54-4570-B44C-51C568FF3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D9BE8-4C13-4BB9-AD1F-9DAA011CE24A}"/>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172960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85A-68BA-4F2F-8FB4-A6EA97654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3230DA-824E-46EB-B599-C1AEB4D26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F746AE-E140-4264-8BE4-8CF496458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4239D-4820-4FF1-AF96-693D88009DE7}"/>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6" name="Footer Placeholder 5">
            <a:extLst>
              <a:ext uri="{FF2B5EF4-FFF2-40B4-BE49-F238E27FC236}">
                <a16:creationId xmlns:a16="http://schemas.microsoft.com/office/drawing/2014/main" id="{007F72C3-9270-4618-BA46-05EA017FD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6C32F-0557-4E81-8080-266A626EB50C}"/>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78995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08D0-C9DE-47B6-A150-A02D67ED2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D9ED5-0C28-455B-AAE9-072AA40F2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00CC4-ABEA-4A7D-93CA-27756F9C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2AD3E-B47A-4D2B-B024-240F6134F594}"/>
              </a:ext>
            </a:extLst>
          </p:cNvPr>
          <p:cNvSpPr>
            <a:spLocks noGrp="1"/>
          </p:cNvSpPr>
          <p:nvPr>
            <p:ph type="dt" sz="half" idx="10"/>
          </p:nvPr>
        </p:nvSpPr>
        <p:spPr/>
        <p:txBody>
          <a:bodyPr/>
          <a:lstStyle/>
          <a:p>
            <a:fld id="{C01CDB12-3A61-441D-816D-7D88C149C8E0}" type="datetimeFigureOut">
              <a:rPr lang="en-US" smtClean="0"/>
              <a:t>6/21/2023</a:t>
            </a:fld>
            <a:endParaRPr lang="en-US"/>
          </a:p>
        </p:txBody>
      </p:sp>
      <p:sp>
        <p:nvSpPr>
          <p:cNvPr id="6" name="Footer Placeholder 5">
            <a:extLst>
              <a:ext uri="{FF2B5EF4-FFF2-40B4-BE49-F238E27FC236}">
                <a16:creationId xmlns:a16="http://schemas.microsoft.com/office/drawing/2014/main" id="{EC914ECE-F56E-4424-A1EE-69D9B55D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52BAA-BEE2-42FE-B84E-1624FC40CF3F}"/>
              </a:ext>
            </a:extLst>
          </p:cNvPr>
          <p:cNvSpPr>
            <a:spLocks noGrp="1"/>
          </p:cNvSpPr>
          <p:nvPr>
            <p:ph type="sldNum" sz="quarter" idx="12"/>
          </p:nvPr>
        </p:nvSpPr>
        <p:spPr/>
        <p:txBody>
          <a:bodyPr/>
          <a:lstStyle/>
          <a:p>
            <a:fld id="{4481ABDD-5293-468C-A0E5-CC40BD8FED6E}" type="slidenum">
              <a:rPr lang="en-US" smtClean="0"/>
              <a:t>‹#›</a:t>
            </a:fld>
            <a:endParaRPr lang="en-US"/>
          </a:p>
        </p:txBody>
      </p:sp>
    </p:spTree>
    <p:extLst>
      <p:ext uri="{BB962C8B-B14F-4D97-AF65-F5344CB8AC3E}">
        <p14:creationId xmlns:p14="http://schemas.microsoft.com/office/powerpoint/2010/main" val="195758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C2428-0FBF-4286-8E40-9E450B025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F04F9C-FA66-4B6F-8A73-262AEFE2E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826F-9B96-4200-8215-FC3FFF8A88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CDB12-3A61-441D-816D-7D88C149C8E0}" type="datetimeFigureOut">
              <a:rPr lang="en-US" smtClean="0"/>
              <a:t>6/21/2023</a:t>
            </a:fld>
            <a:endParaRPr lang="en-US"/>
          </a:p>
        </p:txBody>
      </p:sp>
      <p:sp>
        <p:nvSpPr>
          <p:cNvPr id="5" name="Footer Placeholder 4">
            <a:extLst>
              <a:ext uri="{FF2B5EF4-FFF2-40B4-BE49-F238E27FC236}">
                <a16:creationId xmlns:a16="http://schemas.microsoft.com/office/drawing/2014/main" id="{B25A2FB3-3A0D-4914-AA45-EEF115BBE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2D9CFA-1F19-460D-A583-D502B0F1F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1ABDD-5293-468C-A0E5-CC40BD8FED6E}" type="slidenum">
              <a:rPr lang="en-US" smtClean="0"/>
              <a:t>‹#›</a:t>
            </a:fld>
            <a:endParaRPr lang="en-US"/>
          </a:p>
        </p:txBody>
      </p:sp>
    </p:spTree>
    <p:extLst>
      <p:ext uri="{BB962C8B-B14F-4D97-AF65-F5344CB8AC3E}">
        <p14:creationId xmlns:p14="http://schemas.microsoft.com/office/powerpoint/2010/main" val="268601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6/21/2023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934604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0E0D060-B140-21ED-09FE-7D88C5F7A3B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26F477C4-B1EA-A929-0292-162A1E85099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AE617321-24CE-1869-CECD-4B2E55154E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ECE4CDE-AB02-41AE-9746-913C999E9C11}" type="datetimeFigureOut">
              <a:rPr lang="en-ZA"/>
              <a:pPr>
                <a:defRPr/>
              </a:pPr>
              <a:t>2023/06/21</a:t>
            </a:fld>
            <a:endParaRPr lang="en-ZA"/>
          </a:p>
        </p:txBody>
      </p:sp>
      <p:sp>
        <p:nvSpPr>
          <p:cNvPr id="5" name="Footer Placeholder 4">
            <a:extLst>
              <a:ext uri="{FF2B5EF4-FFF2-40B4-BE49-F238E27FC236}">
                <a16:creationId xmlns:a16="http://schemas.microsoft.com/office/drawing/2014/main" id="{CCB1DB04-7735-D5BD-1490-2148B6E15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43391EF4-0F87-6EE0-E372-68CEDD12C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20EACBB-00A3-4D75-BE46-317FA3029645}" type="slidenum">
              <a:rPr lang="en-ZA"/>
              <a:pPr>
                <a:defRPr/>
              </a:pPr>
              <a:t>‹#›</a:t>
            </a:fld>
            <a:endParaRPr lang="en-ZA"/>
          </a:p>
        </p:txBody>
      </p:sp>
    </p:spTree>
    <p:extLst>
      <p:ext uri="{BB962C8B-B14F-4D97-AF65-F5344CB8AC3E}">
        <p14:creationId xmlns:p14="http://schemas.microsoft.com/office/powerpoint/2010/main" val="40726938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6.jpe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idx="4294967295"/>
          </p:nvPr>
        </p:nvSpPr>
        <p:spPr>
          <a:xfrm>
            <a:off x="2135561" y="2807237"/>
            <a:ext cx="7272807" cy="1800200"/>
          </a:xfrm>
        </p:spPr>
        <p:txBody>
          <a:bodyPr>
            <a:normAutofit/>
          </a:bodyPr>
          <a:lstStyle/>
          <a:p>
            <a:pPr algn="ctr"/>
            <a:r>
              <a:rPr lang="en-ZA" sz="5300" b="1" dirty="0"/>
              <a:t>Optimizing HIV treatment</a:t>
            </a:r>
            <a:br>
              <a:rPr lang="en-ZA" dirty="0"/>
            </a:br>
            <a:br>
              <a:rPr lang="en-GB" dirty="0"/>
            </a:br>
            <a:endParaRPr lang="en-US" altLang="en-US" sz="1600" dirty="0"/>
          </a:p>
        </p:txBody>
      </p:sp>
      <p:sp>
        <p:nvSpPr>
          <p:cNvPr id="28674" name="Rectangle 3"/>
          <p:cNvSpPr>
            <a:spLocks noGrp="1" noChangeArrowheads="1"/>
          </p:cNvSpPr>
          <p:nvPr>
            <p:ph type="subTitle" idx="4294967295"/>
          </p:nvPr>
        </p:nvSpPr>
        <p:spPr>
          <a:xfrm>
            <a:off x="3487652" y="4607437"/>
            <a:ext cx="7640596" cy="458788"/>
          </a:xfrm>
        </p:spPr>
        <p:txBody>
          <a:bodyPr>
            <a:noAutofit/>
          </a:bodyPr>
          <a:lstStyle/>
          <a:p>
            <a:pPr marL="0" indent="0">
              <a:buNone/>
            </a:pPr>
            <a:r>
              <a:rPr lang="en-US" altLang="en-US" sz="2000" dirty="0"/>
              <a:t>Professor Francois Venter</a:t>
            </a:r>
          </a:p>
          <a:p>
            <a:pPr marL="0" indent="0">
              <a:buNone/>
            </a:pPr>
            <a:r>
              <a:rPr lang="en-US" altLang="en-US" sz="2000" dirty="0"/>
              <a:t>Ezintsha, University of the Witwatersrand, Johannesburg, South Africa</a:t>
            </a:r>
          </a:p>
        </p:txBody>
      </p:sp>
      <p:pic>
        <p:nvPicPr>
          <p:cNvPr id="2" name="Picture 1">
            <a:extLst>
              <a:ext uri="{FF2B5EF4-FFF2-40B4-BE49-F238E27FC236}">
                <a16:creationId xmlns:a16="http://schemas.microsoft.com/office/drawing/2014/main" id="{269C9558-21AD-4A60-A345-1A513EB5E393}"/>
              </a:ext>
            </a:extLst>
          </p:cNvPr>
          <p:cNvPicPr>
            <a:picLocks noChangeAspect="1"/>
          </p:cNvPicPr>
          <p:nvPr/>
        </p:nvPicPr>
        <p:blipFill>
          <a:blip r:embed="rId3"/>
          <a:stretch>
            <a:fillRect/>
          </a:stretch>
        </p:blipFill>
        <p:spPr>
          <a:xfrm>
            <a:off x="5303912" y="173628"/>
            <a:ext cx="1983658" cy="2029340"/>
          </a:xfrm>
          <a:prstGeom prst="rect">
            <a:avLst/>
          </a:prstGeom>
        </p:spPr>
      </p:pic>
      <p:sp>
        <p:nvSpPr>
          <p:cNvPr id="3" name="TextBox 2">
            <a:extLst>
              <a:ext uri="{FF2B5EF4-FFF2-40B4-BE49-F238E27FC236}">
                <a16:creationId xmlns:a16="http://schemas.microsoft.com/office/drawing/2014/main" id="{EDEA799F-9EEB-C3E2-4232-F76F562598E3}"/>
              </a:ext>
            </a:extLst>
          </p:cNvPr>
          <p:cNvSpPr txBox="1"/>
          <p:nvPr/>
        </p:nvSpPr>
        <p:spPr>
          <a:xfrm>
            <a:off x="841248" y="5861304"/>
            <a:ext cx="8311896" cy="461665"/>
          </a:xfrm>
          <a:prstGeom prst="rect">
            <a:avLst/>
          </a:prstGeom>
          <a:noFill/>
        </p:spPr>
        <p:txBody>
          <a:bodyPr wrap="square" rtlCol="0">
            <a:spAutoFit/>
          </a:bodyPr>
          <a:lstStyle/>
          <a:p>
            <a:r>
              <a:rPr lang="en-US" sz="1200" dirty="0"/>
              <a:t>Thanks to: The Ezintsha team, HE²RO, Sydney Rosen, Anna </a:t>
            </a:r>
            <a:r>
              <a:rPr lang="en-US" sz="1200" dirty="0" err="1"/>
              <a:t>Grismrud</a:t>
            </a:r>
            <a:r>
              <a:rPr lang="en-US" sz="1200" dirty="0"/>
              <a:t>, Phumla </a:t>
            </a:r>
            <a:r>
              <a:rPr lang="en-US" sz="1200" dirty="0" err="1"/>
              <a:t>Sinxabi</a:t>
            </a:r>
            <a:r>
              <a:rPr lang="en-US" sz="1200" dirty="0"/>
              <a:t>, Andrew Hill, Gary Maartens, Mohammed Ali, Mark Siedner, Elvin Geng, Aaloke Mody, Jeff Wing, Vince Marconi, Yogan Pillay, Liesel Page-Shipp, Thato Chidarikire</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876D4-34EB-F95A-44B8-C17B5B37776E}"/>
              </a:ext>
            </a:extLst>
          </p:cNvPr>
          <p:cNvSpPr>
            <a:spLocks noGrp="1"/>
          </p:cNvSpPr>
          <p:nvPr>
            <p:ph type="title"/>
          </p:nvPr>
        </p:nvSpPr>
        <p:spPr>
          <a:xfrm>
            <a:off x="630936" y="639520"/>
            <a:ext cx="3429000" cy="1719072"/>
          </a:xfrm>
        </p:spPr>
        <p:txBody>
          <a:bodyPr anchor="b">
            <a:normAutofit/>
          </a:bodyPr>
          <a:lstStyle/>
          <a:p>
            <a:r>
              <a:rPr lang="en-US" sz="2600"/>
              <a:t>Going to take a LOT to displace “TLD” – works great! But option 1…. TAF</a:t>
            </a:r>
          </a:p>
        </p:txBody>
      </p:sp>
      <p:sp>
        <p:nvSpPr>
          <p:cNvPr id="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44124-763B-5314-9BE8-362CA498CCDB}"/>
              </a:ext>
            </a:extLst>
          </p:cNvPr>
          <p:cNvSpPr>
            <a:spLocks noGrp="1"/>
          </p:cNvSpPr>
          <p:nvPr>
            <p:ph idx="1"/>
          </p:nvPr>
        </p:nvSpPr>
        <p:spPr>
          <a:xfrm>
            <a:off x="630936" y="2807208"/>
            <a:ext cx="3429000" cy="3410712"/>
          </a:xfrm>
        </p:spPr>
        <p:txBody>
          <a:bodyPr anchor="t">
            <a:normAutofit/>
          </a:bodyPr>
          <a:lstStyle/>
          <a:p>
            <a:endParaRPr lang="en-US" sz="2200"/>
          </a:p>
        </p:txBody>
      </p:sp>
      <p:sp>
        <p:nvSpPr>
          <p:cNvPr id="4" name="TextBox 3">
            <a:extLst>
              <a:ext uri="{FF2B5EF4-FFF2-40B4-BE49-F238E27FC236}">
                <a16:creationId xmlns:a16="http://schemas.microsoft.com/office/drawing/2014/main" id="{051F1BC1-8099-77C2-E8CD-707E41C14B42}"/>
              </a:ext>
            </a:extLst>
          </p:cNvPr>
          <p:cNvSpPr txBox="1"/>
          <p:nvPr/>
        </p:nvSpPr>
        <p:spPr>
          <a:xfrm>
            <a:off x="7207061" y="2600898"/>
            <a:ext cx="1505765" cy="624145"/>
          </a:xfrm>
          <a:prstGeom prst="rect">
            <a:avLst/>
          </a:prstGeom>
          <a:noFill/>
          <a:ln>
            <a:solidFill>
              <a:schemeClr val="tx1"/>
            </a:solidFill>
          </a:ln>
        </p:spPr>
        <p:txBody>
          <a:bodyPr>
            <a:spAutoFit/>
          </a:bodyPr>
          <a:lstStyle/>
          <a:p>
            <a:pPr algn="ctr" defTabSz="259404">
              <a:spcAft>
                <a:spcPts val="600"/>
              </a:spcAft>
              <a:defRPr/>
            </a:pPr>
            <a:r>
              <a:rPr lang="en-ZA" sz="3456" kern="0">
                <a:solidFill>
                  <a:sysClr val="windowText" lastClr="000000"/>
                </a:solidFill>
                <a:latin typeface="Calibri" panose="020F0502020204030204"/>
                <a:ea typeface="+mn-ea"/>
                <a:cs typeface="+mn-cs"/>
                <a:sym typeface="Helvetica Light"/>
              </a:rPr>
              <a:t>3TC</a:t>
            </a:r>
            <a:endParaRPr lang="en-ZA" sz="5400" kern="0">
              <a:solidFill>
                <a:sysClr val="windowText" lastClr="000000"/>
              </a:solidFill>
              <a:latin typeface="Calibri" panose="020F0502020204030204"/>
              <a:sym typeface="Helvetica Light"/>
            </a:endParaRPr>
          </a:p>
        </p:txBody>
      </p:sp>
      <p:sp>
        <p:nvSpPr>
          <p:cNvPr id="5" name="TextBox 4">
            <a:extLst>
              <a:ext uri="{FF2B5EF4-FFF2-40B4-BE49-F238E27FC236}">
                <a16:creationId xmlns:a16="http://schemas.microsoft.com/office/drawing/2014/main" id="{8813BC0B-382D-FA65-D3EA-F957839B09CD}"/>
              </a:ext>
            </a:extLst>
          </p:cNvPr>
          <p:cNvSpPr txBox="1"/>
          <p:nvPr/>
        </p:nvSpPr>
        <p:spPr>
          <a:xfrm>
            <a:off x="4654296" y="2640658"/>
            <a:ext cx="2252020" cy="1037785"/>
          </a:xfrm>
          <a:prstGeom prst="rect">
            <a:avLst/>
          </a:prstGeom>
          <a:noFill/>
          <a:ln>
            <a:solidFill>
              <a:schemeClr val="tx1"/>
            </a:solidFill>
          </a:ln>
        </p:spPr>
        <p:txBody>
          <a:bodyPr wrap="square">
            <a:spAutoFit/>
          </a:bodyPr>
          <a:lstStyle/>
          <a:p>
            <a:pPr algn="ctr" defTabSz="259404">
              <a:spcAft>
                <a:spcPts val="600"/>
              </a:spcAft>
              <a:defRPr/>
            </a:pPr>
            <a:r>
              <a:rPr lang="en-ZA" sz="2048" kern="0">
                <a:solidFill>
                  <a:sysClr val="windowText" lastClr="000000"/>
                </a:solidFill>
                <a:latin typeface="Calibri" panose="020F0502020204030204"/>
                <a:ea typeface="+mn-ea"/>
                <a:cs typeface="+mn-cs"/>
                <a:sym typeface="Helvetica Light"/>
              </a:rPr>
              <a:t>Tenofovir disoproxil fumarate</a:t>
            </a:r>
            <a:endParaRPr lang="en-ZA" sz="3200" kern="0">
              <a:solidFill>
                <a:sysClr val="windowText" lastClr="000000"/>
              </a:solidFill>
              <a:latin typeface="Calibri" panose="020F0502020204030204"/>
              <a:sym typeface="Helvetica Light"/>
            </a:endParaRPr>
          </a:p>
        </p:txBody>
      </p:sp>
      <p:sp>
        <p:nvSpPr>
          <p:cNvPr id="6" name="TextBox 5">
            <a:extLst>
              <a:ext uri="{FF2B5EF4-FFF2-40B4-BE49-F238E27FC236}">
                <a16:creationId xmlns:a16="http://schemas.microsoft.com/office/drawing/2014/main" id="{A99DADF5-4E73-DC42-F946-7AF2CB30211A}"/>
              </a:ext>
            </a:extLst>
          </p:cNvPr>
          <p:cNvSpPr txBox="1"/>
          <p:nvPr/>
        </p:nvSpPr>
        <p:spPr>
          <a:xfrm>
            <a:off x="8944246" y="2609054"/>
            <a:ext cx="2613770" cy="624145"/>
          </a:xfrm>
          <a:prstGeom prst="rect">
            <a:avLst/>
          </a:prstGeom>
          <a:noFill/>
          <a:ln>
            <a:solidFill>
              <a:schemeClr val="tx1"/>
            </a:solidFill>
          </a:ln>
        </p:spPr>
        <p:txBody>
          <a:bodyPr wrap="square">
            <a:spAutoFit/>
          </a:bodyPr>
          <a:lstStyle/>
          <a:p>
            <a:pPr algn="ctr" defTabSz="259404">
              <a:spcAft>
                <a:spcPts val="600"/>
              </a:spcAft>
              <a:defRPr/>
            </a:pPr>
            <a:r>
              <a:rPr lang="en-ZA" sz="3456" kern="0">
                <a:solidFill>
                  <a:sysClr val="windowText" lastClr="000000"/>
                </a:solidFill>
                <a:latin typeface="Calibri" panose="020F0502020204030204"/>
                <a:ea typeface="+mn-ea"/>
                <a:cs typeface="+mn-cs"/>
                <a:sym typeface="Helvetica Light"/>
              </a:rPr>
              <a:t>Dolutegravir</a:t>
            </a:r>
            <a:endParaRPr lang="en-ZA" sz="5400" kern="0">
              <a:solidFill>
                <a:sysClr val="windowText" lastClr="000000"/>
              </a:solidFill>
              <a:latin typeface="Calibri" panose="020F0502020204030204"/>
              <a:sym typeface="Helvetica Light"/>
            </a:endParaRPr>
          </a:p>
        </p:txBody>
      </p:sp>
      <p:sp>
        <p:nvSpPr>
          <p:cNvPr id="8" name="Plus 27">
            <a:extLst>
              <a:ext uri="{FF2B5EF4-FFF2-40B4-BE49-F238E27FC236}">
                <a16:creationId xmlns:a16="http://schemas.microsoft.com/office/drawing/2014/main" id="{367B5AAB-915C-6C00-EC5A-08B859FE8373}"/>
              </a:ext>
            </a:extLst>
          </p:cNvPr>
          <p:cNvSpPr/>
          <p:nvPr/>
        </p:nvSpPr>
        <p:spPr>
          <a:xfrm>
            <a:off x="6787037" y="2659008"/>
            <a:ext cx="579062" cy="458764"/>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9" name="Plus 28">
            <a:extLst>
              <a:ext uri="{FF2B5EF4-FFF2-40B4-BE49-F238E27FC236}">
                <a16:creationId xmlns:a16="http://schemas.microsoft.com/office/drawing/2014/main" id="{E05C7E56-53B5-75D1-E95E-A76F31A131F8}"/>
              </a:ext>
            </a:extLst>
          </p:cNvPr>
          <p:cNvSpPr/>
          <p:nvPr/>
        </p:nvSpPr>
        <p:spPr>
          <a:xfrm>
            <a:off x="8534417" y="2669203"/>
            <a:ext cx="580081" cy="458764"/>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10" name="TextBox 9">
            <a:extLst>
              <a:ext uri="{FF2B5EF4-FFF2-40B4-BE49-F238E27FC236}">
                <a16:creationId xmlns:a16="http://schemas.microsoft.com/office/drawing/2014/main" id="{82E76463-F541-34C4-7705-A170FBEE9844}"/>
              </a:ext>
            </a:extLst>
          </p:cNvPr>
          <p:cNvSpPr txBox="1"/>
          <p:nvPr/>
        </p:nvSpPr>
        <p:spPr>
          <a:xfrm>
            <a:off x="4654296" y="3565325"/>
            <a:ext cx="2252020" cy="722634"/>
          </a:xfrm>
          <a:prstGeom prst="rect">
            <a:avLst/>
          </a:prstGeom>
          <a:noFill/>
          <a:ln>
            <a:solidFill>
              <a:schemeClr val="tx1"/>
            </a:solidFill>
          </a:ln>
        </p:spPr>
        <p:txBody>
          <a:bodyPr wrap="square">
            <a:spAutoFit/>
          </a:bodyPr>
          <a:lstStyle/>
          <a:p>
            <a:pPr algn="ctr" defTabSz="259404">
              <a:spcAft>
                <a:spcPts val="600"/>
              </a:spcAft>
              <a:defRPr/>
            </a:pPr>
            <a:r>
              <a:rPr lang="en-ZA" sz="2048" kern="0">
                <a:solidFill>
                  <a:sysClr val="windowText" lastClr="000000"/>
                </a:solidFill>
                <a:latin typeface="Calibri" panose="020F0502020204030204"/>
                <a:ea typeface="+mn-ea"/>
                <a:cs typeface="+mn-cs"/>
                <a:sym typeface="Helvetica Light"/>
              </a:rPr>
              <a:t>Tenofovir alafenamide</a:t>
            </a:r>
            <a:endParaRPr lang="en-ZA" sz="3200" kern="0">
              <a:solidFill>
                <a:sysClr val="windowText" lastClr="000000"/>
              </a:solidFill>
              <a:latin typeface="Calibri" panose="020F0502020204030204"/>
              <a:sym typeface="Helvetica Light"/>
            </a:endParaRPr>
          </a:p>
        </p:txBody>
      </p:sp>
      <p:sp>
        <p:nvSpPr>
          <p:cNvPr id="11" name="TextBox 10">
            <a:extLst>
              <a:ext uri="{FF2B5EF4-FFF2-40B4-BE49-F238E27FC236}">
                <a16:creationId xmlns:a16="http://schemas.microsoft.com/office/drawing/2014/main" id="{DCD6761A-D394-F311-8257-3683D675E766}"/>
              </a:ext>
            </a:extLst>
          </p:cNvPr>
          <p:cNvSpPr txBox="1"/>
          <p:nvPr/>
        </p:nvSpPr>
        <p:spPr>
          <a:xfrm>
            <a:off x="5733105" y="2659008"/>
            <a:ext cx="939548" cy="683264"/>
          </a:xfrm>
          <a:prstGeom prst="rect">
            <a:avLst/>
          </a:prstGeom>
          <a:noFill/>
        </p:spPr>
        <p:txBody>
          <a:bodyPr wrap="square" rtlCol="0">
            <a:spAutoFit/>
          </a:bodyPr>
          <a:lstStyle/>
          <a:p>
            <a:pPr defTabSz="585216">
              <a:spcAft>
                <a:spcPts val="600"/>
              </a:spcAft>
            </a:pPr>
            <a:r>
              <a:rPr lang="en-US" sz="3840" b="1" kern="1200">
                <a:solidFill>
                  <a:srgbClr val="FF0000"/>
                </a:solidFill>
                <a:latin typeface="+mn-lt"/>
                <a:ea typeface="+mn-ea"/>
                <a:cs typeface="+mn-cs"/>
              </a:rPr>
              <a:t>X</a:t>
            </a:r>
            <a:endParaRPr lang="en-US" sz="6000" b="1">
              <a:solidFill>
                <a:srgbClr val="FF0000"/>
              </a:solidFill>
            </a:endParaRPr>
          </a:p>
        </p:txBody>
      </p:sp>
    </p:spTree>
    <p:extLst>
      <p:ext uri="{BB962C8B-B14F-4D97-AF65-F5344CB8AC3E}">
        <p14:creationId xmlns:p14="http://schemas.microsoft.com/office/powerpoint/2010/main" val="83448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83757F-A95B-EB87-AA6F-51FA74171E0B}"/>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TDF vs TAF?</a:t>
            </a:r>
          </a:p>
        </p:txBody>
      </p:sp>
      <p:sp>
        <p:nvSpPr>
          <p:cNvPr id="4" name="Content Placeholder 3">
            <a:extLst>
              <a:ext uri="{FF2B5EF4-FFF2-40B4-BE49-F238E27FC236}">
                <a16:creationId xmlns:a16="http://schemas.microsoft.com/office/drawing/2014/main" id="{276B3C2D-B388-8CB1-1B67-BA8B28950BD3}"/>
              </a:ext>
            </a:extLst>
          </p:cNvPr>
          <p:cNvSpPr>
            <a:spLocks noGrp="1"/>
          </p:cNvSpPr>
          <p:nvPr>
            <p:ph sz="half" idx="1"/>
          </p:nvPr>
        </p:nvSpPr>
        <p:spPr>
          <a:xfrm>
            <a:off x="4380855" y="1412489"/>
            <a:ext cx="3427283" cy="4363844"/>
          </a:xfrm>
        </p:spPr>
        <p:txBody>
          <a:bodyPr>
            <a:normAutofit/>
          </a:bodyPr>
          <a:lstStyle/>
          <a:p>
            <a:r>
              <a:rPr lang="en-US" sz="2000"/>
              <a:t>Favours TDF</a:t>
            </a:r>
          </a:p>
          <a:p>
            <a:pPr lvl="1"/>
            <a:r>
              <a:rPr lang="en-US" sz="2000"/>
              <a:t>More pregnancy data</a:t>
            </a:r>
          </a:p>
          <a:p>
            <a:pPr lvl="1"/>
            <a:r>
              <a:rPr lang="en-US" sz="2000"/>
              <a:t>Less weight gain</a:t>
            </a:r>
          </a:p>
          <a:p>
            <a:pPr lvl="1"/>
            <a:r>
              <a:rPr lang="en-US" sz="2000"/>
              <a:t>More safety data, more data from Africa</a:t>
            </a: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42B8D7DC-AEBC-3934-0B3A-D841C764E571}"/>
              </a:ext>
            </a:extLst>
          </p:cNvPr>
          <p:cNvSpPr>
            <a:spLocks noGrp="1"/>
          </p:cNvSpPr>
          <p:nvPr>
            <p:ph sz="half" idx="2"/>
          </p:nvPr>
        </p:nvSpPr>
        <p:spPr>
          <a:xfrm>
            <a:off x="8451604" y="1412489"/>
            <a:ext cx="3197701" cy="4363844"/>
          </a:xfrm>
        </p:spPr>
        <p:txBody>
          <a:bodyPr>
            <a:normAutofit/>
          </a:bodyPr>
          <a:lstStyle/>
          <a:p>
            <a:r>
              <a:rPr lang="en-US" sz="2000"/>
              <a:t>Favours TAF</a:t>
            </a:r>
          </a:p>
          <a:p>
            <a:pPr lvl="1"/>
            <a:r>
              <a:rPr lang="en-US" sz="2000"/>
              <a:t>Less impact on kidneys, bone if boosted</a:t>
            </a:r>
          </a:p>
          <a:p>
            <a:pPr lvl="1"/>
            <a:r>
              <a:rPr lang="en-US" sz="2000"/>
              <a:t>May be cheaper</a:t>
            </a:r>
          </a:p>
          <a:p>
            <a:pPr lvl="1"/>
            <a:r>
              <a:rPr lang="en-US" sz="2000"/>
              <a:t>Less packaging, smaller tablet, less pharmaceutical </a:t>
            </a:r>
          </a:p>
        </p:txBody>
      </p:sp>
    </p:spTree>
    <p:extLst>
      <p:ext uri="{BB962C8B-B14F-4D97-AF65-F5344CB8AC3E}">
        <p14:creationId xmlns:p14="http://schemas.microsoft.com/office/powerpoint/2010/main" val="144722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876D4-34EB-F95A-44B8-C17B5B37776E}"/>
              </a:ext>
            </a:extLst>
          </p:cNvPr>
          <p:cNvSpPr>
            <a:spLocks noGrp="1"/>
          </p:cNvSpPr>
          <p:nvPr>
            <p:ph type="title"/>
          </p:nvPr>
        </p:nvSpPr>
        <p:spPr>
          <a:xfrm>
            <a:off x="630936" y="640080"/>
            <a:ext cx="4818888" cy="1481328"/>
          </a:xfrm>
        </p:spPr>
        <p:txBody>
          <a:bodyPr anchor="b">
            <a:normAutofit/>
          </a:bodyPr>
          <a:lstStyle/>
          <a:p>
            <a:r>
              <a:rPr lang="en-US" sz="2600"/>
              <a:t>Going to take a LOT to displace “TLD” – works great! But option 2…. Dump TDF altogether</a:t>
            </a:r>
          </a:p>
        </p:txBody>
      </p:sp>
      <p:sp>
        <p:nvSpPr>
          <p:cNvPr id="17"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44124-763B-5314-9BE8-362CA498CCDB}"/>
              </a:ext>
            </a:extLst>
          </p:cNvPr>
          <p:cNvSpPr>
            <a:spLocks noGrp="1"/>
          </p:cNvSpPr>
          <p:nvPr>
            <p:ph idx="1"/>
          </p:nvPr>
        </p:nvSpPr>
        <p:spPr>
          <a:xfrm>
            <a:off x="630936" y="2660904"/>
            <a:ext cx="4818888" cy="3547872"/>
          </a:xfrm>
        </p:spPr>
        <p:txBody>
          <a:bodyPr anchor="t">
            <a:normAutofit/>
          </a:bodyPr>
          <a:lstStyle/>
          <a:p>
            <a:endParaRPr lang="en-US" sz="2200"/>
          </a:p>
        </p:txBody>
      </p:sp>
      <p:sp>
        <p:nvSpPr>
          <p:cNvPr id="4" name="TextBox 3">
            <a:extLst>
              <a:ext uri="{FF2B5EF4-FFF2-40B4-BE49-F238E27FC236}">
                <a16:creationId xmlns:a16="http://schemas.microsoft.com/office/drawing/2014/main" id="{051F1BC1-8099-77C2-E8CD-707E41C14B42}"/>
              </a:ext>
            </a:extLst>
          </p:cNvPr>
          <p:cNvSpPr txBox="1"/>
          <p:nvPr/>
        </p:nvSpPr>
        <p:spPr>
          <a:xfrm>
            <a:off x="8117592" y="3139776"/>
            <a:ext cx="1190651" cy="507831"/>
          </a:xfrm>
          <a:prstGeom prst="rect">
            <a:avLst/>
          </a:prstGeom>
          <a:noFill/>
          <a:ln>
            <a:solidFill>
              <a:schemeClr val="tx1"/>
            </a:solidFill>
          </a:ln>
        </p:spPr>
        <p:txBody>
          <a:bodyPr>
            <a:spAutoFit/>
          </a:bodyPr>
          <a:lstStyle/>
          <a:p>
            <a:pPr algn="ctr" defTabSz="202659">
              <a:spcAft>
                <a:spcPts val="600"/>
              </a:spcAft>
              <a:defRPr/>
            </a:pPr>
            <a:r>
              <a:rPr lang="en-ZA" sz="2700" kern="0">
                <a:solidFill>
                  <a:sysClr val="windowText" lastClr="000000"/>
                </a:solidFill>
                <a:latin typeface="Calibri" panose="020F0502020204030204"/>
                <a:ea typeface="+mn-ea"/>
                <a:cs typeface="+mn-cs"/>
                <a:sym typeface="Helvetica Light"/>
              </a:rPr>
              <a:t>3TC</a:t>
            </a:r>
            <a:endParaRPr lang="en-ZA" sz="5400" kern="0">
              <a:solidFill>
                <a:sysClr val="windowText" lastClr="000000"/>
              </a:solidFill>
              <a:latin typeface="Calibri" panose="020F0502020204030204"/>
              <a:sym typeface="Helvetica Light"/>
            </a:endParaRPr>
          </a:p>
        </p:txBody>
      </p:sp>
      <p:sp>
        <p:nvSpPr>
          <p:cNvPr id="5" name="TextBox 4">
            <a:extLst>
              <a:ext uri="{FF2B5EF4-FFF2-40B4-BE49-F238E27FC236}">
                <a16:creationId xmlns:a16="http://schemas.microsoft.com/office/drawing/2014/main" id="{8813BC0B-382D-FA65-D3EA-F957839B09CD}"/>
              </a:ext>
            </a:extLst>
          </p:cNvPr>
          <p:cNvSpPr txBox="1"/>
          <p:nvPr/>
        </p:nvSpPr>
        <p:spPr>
          <a:xfrm>
            <a:off x="6099048" y="3171215"/>
            <a:ext cx="1780736" cy="830997"/>
          </a:xfrm>
          <a:prstGeom prst="rect">
            <a:avLst/>
          </a:prstGeom>
          <a:noFill/>
          <a:ln>
            <a:solidFill>
              <a:schemeClr val="tx1"/>
            </a:solidFill>
          </a:ln>
        </p:spPr>
        <p:txBody>
          <a:bodyPr wrap="square">
            <a:spAutoFit/>
          </a:bodyPr>
          <a:lstStyle/>
          <a:p>
            <a:pPr algn="ctr" defTabSz="202659">
              <a:spcAft>
                <a:spcPts val="600"/>
              </a:spcAft>
              <a:defRPr/>
            </a:pPr>
            <a:r>
              <a:rPr lang="en-ZA" sz="1600" kern="0">
                <a:solidFill>
                  <a:sysClr val="windowText" lastClr="000000"/>
                </a:solidFill>
                <a:latin typeface="Calibri" panose="020F0502020204030204"/>
                <a:ea typeface="+mn-ea"/>
                <a:cs typeface="+mn-cs"/>
                <a:sym typeface="Helvetica Light"/>
              </a:rPr>
              <a:t>Tenofovir disoproxil fumarate</a:t>
            </a:r>
            <a:endParaRPr lang="en-ZA" sz="3200" kern="0">
              <a:solidFill>
                <a:sysClr val="windowText" lastClr="000000"/>
              </a:solidFill>
              <a:latin typeface="Calibri" panose="020F0502020204030204"/>
              <a:sym typeface="Helvetica Light"/>
            </a:endParaRPr>
          </a:p>
        </p:txBody>
      </p:sp>
      <p:sp>
        <p:nvSpPr>
          <p:cNvPr id="6" name="TextBox 5">
            <a:extLst>
              <a:ext uri="{FF2B5EF4-FFF2-40B4-BE49-F238E27FC236}">
                <a16:creationId xmlns:a16="http://schemas.microsoft.com/office/drawing/2014/main" id="{A99DADF5-4E73-DC42-F946-7AF2CB30211A}"/>
              </a:ext>
            </a:extLst>
          </p:cNvPr>
          <p:cNvSpPr txBox="1"/>
          <p:nvPr/>
        </p:nvSpPr>
        <p:spPr>
          <a:xfrm>
            <a:off x="9491233" y="3146225"/>
            <a:ext cx="2066783" cy="507831"/>
          </a:xfrm>
          <a:prstGeom prst="rect">
            <a:avLst/>
          </a:prstGeom>
          <a:noFill/>
          <a:ln>
            <a:solidFill>
              <a:schemeClr val="tx1"/>
            </a:solidFill>
          </a:ln>
        </p:spPr>
        <p:txBody>
          <a:bodyPr wrap="square">
            <a:spAutoFit/>
          </a:bodyPr>
          <a:lstStyle/>
          <a:p>
            <a:pPr algn="ctr" defTabSz="202659">
              <a:spcAft>
                <a:spcPts val="600"/>
              </a:spcAft>
              <a:defRPr/>
            </a:pPr>
            <a:r>
              <a:rPr lang="en-ZA" sz="2700" kern="0">
                <a:solidFill>
                  <a:sysClr val="windowText" lastClr="000000"/>
                </a:solidFill>
                <a:latin typeface="Calibri" panose="020F0502020204030204"/>
                <a:ea typeface="+mn-ea"/>
                <a:cs typeface="+mn-cs"/>
                <a:sym typeface="Helvetica Light"/>
              </a:rPr>
              <a:t>Dolutegravir</a:t>
            </a:r>
            <a:endParaRPr lang="en-ZA" sz="5400" kern="0">
              <a:solidFill>
                <a:sysClr val="windowText" lastClr="000000"/>
              </a:solidFill>
              <a:latin typeface="Calibri" panose="020F0502020204030204"/>
              <a:sym typeface="Helvetica Light"/>
            </a:endParaRPr>
          </a:p>
        </p:txBody>
      </p:sp>
      <p:sp>
        <p:nvSpPr>
          <p:cNvPr id="8" name="Plus 27">
            <a:extLst>
              <a:ext uri="{FF2B5EF4-FFF2-40B4-BE49-F238E27FC236}">
                <a16:creationId xmlns:a16="http://schemas.microsoft.com/office/drawing/2014/main" id="{367B5AAB-915C-6C00-EC5A-08B859FE8373}"/>
              </a:ext>
            </a:extLst>
          </p:cNvPr>
          <p:cNvSpPr/>
          <p:nvPr/>
        </p:nvSpPr>
        <p:spPr>
          <a:xfrm>
            <a:off x="7785467" y="3185726"/>
            <a:ext cx="457881" cy="36275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9" name="Plus 28">
            <a:extLst>
              <a:ext uri="{FF2B5EF4-FFF2-40B4-BE49-F238E27FC236}">
                <a16:creationId xmlns:a16="http://schemas.microsoft.com/office/drawing/2014/main" id="{E05C7E56-53B5-75D1-E95E-A76F31A131F8}"/>
              </a:ext>
            </a:extLst>
          </p:cNvPr>
          <p:cNvSpPr/>
          <p:nvPr/>
        </p:nvSpPr>
        <p:spPr>
          <a:xfrm>
            <a:off x="9167170" y="3193787"/>
            <a:ext cx="458687" cy="36275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7" name="TextBox 6">
            <a:extLst>
              <a:ext uri="{FF2B5EF4-FFF2-40B4-BE49-F238E27FC236}">
                <a16:creationId xmlns:a16="http://schemas.microsoft.com/office/drawing/2014/main" id="{9F6243A4-1C50-36DA-F7D3-745878BFCE6D}"/>
              </a:ext>
            </a:extLst>
          </p:cNvPr>
          <p:cNvSpPr txBox="1"/>
          <p:nvPr/>
        </p:nvSpPr>
        <p:spPr>
          <a:xfrm>
            <a:off x="6952093" y="3185726"/>
            <a:ext cx="742927" cy="553998"/>
          </a:xfrm>
          <a:prstGeom prst="rect">
            <a:avLst/>
          </a:prstGeom>
          <a:noFill/>
        </p:spPr>
        <p:txBody>
          <a:bodyPr wrap="square" rtlCol="0">
            <a:spAutoFit/>
          </a:bodyPr>
          <a:lstStyle/>
          <a:p>
            <a:pPr defTabSz="457200">
              <a:spcAft>
                <a:spcPts val="600"/>
              </a:spcAft>
            </a:pPr>
            <a:r>
              <a:rPr lang="en-US" sz="3000" b="1" kern="1200">
                <a:solidFill>
                  <a:srgbClr val="FF0000"/>
                </a:solidFill>
                <a:latin typeface="+mn-lt"/>
                <a:ea typeface="+mn-ea"/>
                <a:cs typeface="+mn-cs"/>
              </a:rPr>
              <a:t>X</a:t>
            </a:r>
            <a:endParaRPr lang="en-US" sz="6000" b="1">
              <a:solidFill>
                <a:srgbClr val="FF0000"/>
              </a:solidFill>
            </a:endParaRPr>
          </a:p>
        </p:txBody>
      </p:sp>
    </p:spTree>
    <p:extLst>
      <p:ext uri="{BB962C8B-B14F-4D97-AF65-F5344CB8AC3E}">
        <p14:creationId xmlns:p14="http://schemas.microsoft.com/office/powerpoint/2010/main" val="16566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876D4-34EB-F95A-44B8-C17B5B37776E}"/>
              </a:ext>
            </a:extLst>
          </p:cNvPr>
          <p:cNvSpPr>
            <a:spLocks noGrp="1"/>
          </p:cNvSpPr>
          <p:nvPr>
            <p:ph type="title"/>
          </p:nvPr>
        </p:nvSpPr>
        <p:spPr>
          <a:xfrm>
            <a:off x="635000" y="640823"/>
            <a:ext cx="3418659" cy="5583148"/>
          </a:xfrm>
        </p:spPr>
        <p:txBody>
          <a:bodyPr anchor="ctr">
            <a:normAutofit/>
          </a:bodyPr>
          <a:lstStyle/>
          <a:p>
            <a:r>
              <a:rPr lang="en-US" sz="5400"/>
              <a:t>Dual therapy – ‘heresy’</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F44124-763B-5314-9BE8-362CA498CCDB}"/>
              </a:ext>
            </a:extLst>
          </p:cNvPr>
          <p:cNvSpPr>
            <a:spLocks noGrp="1"/>
          </p:cNvSpPr>
          <p:nvPr>
            <p:ph idx="1"/>
          </p:nvPr>
        </p:nvSpPr>
        <p:spPr>
          <a:xfrm>
            <a:off x="4648018" y="2403768"/>
            <a:ext cx="6891565" cy="2851718"/>
          </a:xfrm>
        </p:spPr>
        <p:txBody>
          <a:bodyPr/>
          <a:lstStyle/>
          <a:p>
            <a:pPr marL="148590" indent="-148590" defTabSz="594360">
              <a:spcBef>
                <a:spcPts val="650"/>
              </a:spcBef>
            </a:pPr>
            <a:r>
              <a:rPr lang="en-US" sz="1820" kern="1200">
                <a:solidFill>
                  <a:schemeClr val="tx1"/>
                </a:solidFill>
                <a:latin typeface="+mn-lt"/>
                <a:ea typeface="+mn-ea"/>
                <a:cs typeface="+mn-cs"/>
              </a:rPr>
              <a:t>Clear data it works – even for initiation </a:t>
            </a:r>
            <a:r>
              <a:rPr lang="en-US" sz="1300" kern="1200">
                <a:solidFill>
                  <a:schemeClr val="tx1"/>
                </a:solidFill>
                <a:latin typeface="+mn-lt"/>
                <a:ea typeface="+mn-ea"/>
                <a:cs typeface="+mn-cs"/>
              </a:rPr>
              <a:t>(dolutegravir is THAT powerful)</a:t>
            </a:r>
          </a:p>
          <a:p>
            <a:pPr marL="148590" indent="-148590" defTabSz="594360">
              <a:spcBef>
                <a:spcPts val="650"/>
              </a:spcBef>
            </a:pPr>
            <a:r>
              <a:rPr lang="en-US" sz="1820" kern="1200">
                <a:solidFill>
                  <a:schemeClr val="tx1"/>
                </a:solidFill>
                <a:latin typeface="+mn-lt"/>
                <a:ea typeface="+mn-ea"/>
                <a:cs typeface="+mn-cs"/>
              </a:rPr>
              <a:t>Obvious cost benefits, but..</a:t>
            </a:r>
          </a:p>
          <a:p>
            <a:pPr marL="148590" indent="-148590" defTabSz="594360">
              <a:spcBef>
                <a:spcPts val="650"/>
              </a:spcBef>
            </a:pPr>
            <a:r>
              <a:rPr lang="en-US" sz="1820" kern="1200">
                <a:solidFill>
                  <a:schemeClr val="tx1"/>
                </a:solidFill>
                <a:latin typeface="+mn-lt"/>
                <a:ea typeface="+mn-ea"/>
                <a:cs typeface="+mn-cs"/>
              </a:rPr>
              <a:t>Concerns:</a:t>
            </a:r>
          </a:p>
          <a:p>
            <a:pPr marL="445770" lvl="1" indent="-148590" defTabSz="594360">
              <a:spcBef>
                <a:spcPts val="325"/>
              </a:spcBef>
            </a:pPr>
            <a:r>
              <a:rPr lang="en-US" sz="1560" kern="1200">
                <a:solidFill>
                  <a:schemeClr val="tx1"/>
                </a:solidFill>
                <a:latin typeface="+mn-lt"/>
                <a:ea typeface="+mn-ea"/>
                <a:cs typeface="+mn-cs"/>
              </a:rPr>
              <a:t>Lose ‘free’ hepatitis B cover </a:t>
            </a:r>
            <a:r>
              <a:rPr lang="en-US" sz="1040" kern="1200">
                <a:solidFill>
                  <a:schemeClr val="tx1"/>
                </a:solidFill>
                <a:latin typeface="+mn-lt"/>
                <a:ea typeface="+mn-ea"/>
                <a:cs typeface="+mn-cs"/>
              </a:rPr>
              <a:t>(note this will be an issue more and more)</a:t>
            </a:r>
          </a:p>
          <a:p>
            <a:pPr marL="445770" lvl="1" indent="-148590" defTabSz="594360">
              <a:spcBef>
                <a:spcPts val="325"/>
              </a:spcBef>
            </a:pPr>
            <a:r>
              <a:rPr lang="en-US" sz="1560" kern="1200">
                <a:solidFill>
                  <a:schemeClr val="tx1"/>
                </a:solidFill>
                <a:latin typeface="+mn-lt"/>
                <a:ea typeface="+mn-ea"/>
                <a:cs typeface="+mn-cs"/>
              </a:rPr>
              <a:t>Will it be durable in Africa? </a:t>
            </a:r>
            <a:endParaRPr lang="en-US"/>
          </a:p>
        </p:txBody>
      </p:sp>
      <p:sp>
        <p:nvSpPr>
          <p:cNvPr id="4" name="TextBox 3">
            <a:extLst>
              <a:ext uri="{FF2B5EF4-FFF2-40B4-BE49-F238E27FC236}">
                <a16:creationId xmlns:a16="http://schemas.microsoft.com/office/drawing/2014/main" id="{051F1BC1-8099-77C2-E8CD-707E41C14B42}"/>
              </a:ext>
            </a:extLst>
          </p:cNvPr>
          <p:cNvSpPr txBox="1"/>
          <p:nvPr/>
        </p:nvSpPr>
        <p:spPr>
          <a:xfrm>
            <a:off x="7108298" y="1562299"/>
            <a:ext cx="1536661" cy="632481"/>
          </a:xfrm>
          <a:prstGeom prst="rect">
            <a:avLst/>
          </a:prstGeom>
          <a:noFill/>
          <a:ln>
            <a:solidFill>
              <a:schemeClr val="tx1"/>
            </a:solidFill>
          </a:ln>
        </p:spPr>
        <p:txBody>
          <a:bodyPr>
            <a:spAutoFit/>
          </a:bodyPr>
          <a:lstStyle/>
          <a:p>
            <a:pPr algn="ctr" defTabSz="263457">
              <a:spcAft>
                <a:spcPts val="600"/>
              </a:spcAft>
              <a:defRPr/>
            </a:pPr>
            <a:r>
              <a:rPr lang="en-ZA" sz="3510" kern="0">
                <a:solidFill>
                  <a:sysClr val="windowText" lastClr="000000"/>
                </a:solidFill>
                <a:latin typeface="Calibri" panose="020F0502020204030204"/>
                <a:ea typeface="+mn-ea"/>
                <a:cs typeface="+mn-cs"/>
                <a:sym typeface="Helvetica Light"/>
              </a:rPr>
              <a:t>3TC</a:t>
            </a:r>
            <a:endParaRPr lang="en-ZA" sz="5400" kern="0">
              <a:solidFill>
                <a:sysClr val="windowText" lastClr="000000"/>
              </a:solidFill>
              <a:latin typeface="Calibri" panose="020F0502020204030204"/>
              <a:sym typeface="Helvetica Light"/>
            </a:endParaRPr>
          </a:p>
        </p:txBody>
      </p:sp>
      <p:sp>
        <p:nvSpPr>
          <p:cNvPr id="6" name="TextBox 5">
            <a:extLst>
              <a:ext uri="{FF2B5EF4-FFF2-40B4-BE49-F238E27FC236}">
                <a16:creationId xmlns:a16="http://schemas.microsoft.com/office/drawing/2014/main" id="{A99DADF5-4E73-DC42-F946-7AF2CB30211A}"/>
              </a:ext>
            </a:extLst>
          </p:cNvPr>
          <p:cNvSpPr txBox="1"/>
          <p:nvPr/>
        </p:nvSpPr>
        <p:spPr>
          <a:xfrm>
            <a:off x="8881128" y="1570622"/>
            <a:ext cx="2667402" cy="632481"/>
          </a:xfrm>
          <a:prstGeom prst="rect">
            <a:avLst/>
          </a:prstGeom>
          <a:noFill/>
          <a:ln>
            <a:solidFill>
              <a:schemeClr val="tx1"/>
            </a:solidFill>
          </a:ln>
        </p:spPr>
        <p:txBody>
          <a:bodyPr wrap="square">
            <a:spAutoFit/>
          </a:bodyPr>
          <a:lstStyle/>
          <a:p>
            <a:pPr algn="ctr" defTabSz="263457">
              <a:spcAft>
                <a:spcPts val="600"/>
              </a:spcAft>
              <a:defRPr/>
            </a:pPr>
            <a:r>
              <a:rPr lang="en-ZA" sz="3510" kern="0">
                <a:solidFill>
                  <a:sysClr val="windowText" lastClr="000000"/>
                </a:solidFill>
                <a:latin typeface="Calibri" panose="020F0502020204030204"/>
                <a:ea typeface="+mn-ea"/>
                <a:cs typeface="+mn-cs"/>
                <a:sym typeface="Helvetica Light"/>
              </a:rPr>
              <a:t>Dolutegravir</a:t>
            </a:r>
            <a:endParaRPr lang="en-ZA" sz="5400" kern="0">
              <a:solidFill>
                <a:sysClr val="windowText" lastClr="000000"/>
              </a:solidFill>
              <a:latin typeface="Calibri" panose="020F0502020204030204"/>
              <a:sym typeface="Helvetica Light"/>
            </a:endParaRPr>
          </a:p>
        </p:txBody>
      </p:sp>
      <p:sp>
        <p:nvSpPr>
          <p:cNvPr id="9" name="Plus 28">
            <a:extLst>
              <a:ext uri="{FF2B5EF4-FFF2-40B4-BE49-F238E27FC236}">
                <a16:creationId xmlns:a16="http://schemas.microsoft.com/office/drawing/2014/main" id="{E05C7E56-53B5-75D1-E95E-A76F31A131F8}"/>
              </a:ext>
            </a:extLst>
          </p:cNvPr>
          <p:cNvSpPr/>
          <p:nvPr/>
        </p:nvSpPr>
        <p:spPr>
          <a:xfrm>
            <a:off x="8462890" y="1632006"/>
            <a:ext cx="591984" cy="46817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Tree>
    <p:extLst>
      <p:ext uri="{BB962C8B-B14F-4D97-AF65-F5344CB8AC3E}">
        <p14:creationId xmlns:p14="http://schemas.microsoft.com/office/powerpoint/2010/main" val="151701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0" name="Rectangle 14">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6">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CD876D4-34EB-F95A-44B8-C17B5B37776E}"/>
              </a:ext>
            </a:extLst>
          </p:cNvPr>
          <p:cNvSpPr>
            <a:spLocks noGrp="1"/>
          </p:cNvSpPr>
          <p:nvPr>
            <p:ph type="title"/>
          </p:nvPr>
        </p:nvSpPr>
        <p:spPr>
          <a:xfrm>
            <a:off x="804672" y="1541007"/>
            <a:ext cx="3401568" cy="3775985"/>
          </a:xfrm>
        </p:spPr>
        <p:txBody>
          <a:bodyPr>
            <a:normAutofit/>
          </a:bodyPr>
          <a:lstStyle/>
          <a:p>
            <a:r>
              <a:rPr lang="en-US" sz="4000">
                <a:solidFill>
                  <a:schemeClr val="tx2"/>
                </a:solidFill>
              </a:rPr>
              <a:t>Going to take a LOT to displace “TLD” – works great! Option 3…. Replace dolutegravir</a:t>
            </a:r>
          </a:p>
        </p:txBody>
      </p:sp>
      <p:grpSp>
        <p:nvGrpSpPr>
          <p:cNvPr id="32" name="Group 18">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33" name="Freeform: Shape 19">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1">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6" name="Freeform: Shape 25">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7BF44124-763B-5314-9BE8-362CA498CCDB}"/>
              </a:ext>
            </a:extLst>
          </p:cNvPr>
          <p:cNvSpPr>
            <a:spLocks noGrp="1"/>
          </p:cNvSpPr>
          <p:nvPr>
            <p:ph idx="1"/>
          </p:nvPr>
        </p:nvSpPr>
        <p:spPr>
          <a:xfrm>
            <a:off x="5388159" y="3281680"/>
            <a:ext cx="5621617" cy="2326216"/>
          </a:xfrm>
        </p:spPr>
        <p:txBody>
          <a:bodyPr/>
          <a:lstStyle/>
          <a:p>
            <a:pPr marL="121158" indent="-121158" defTabSz="484632">
              <a:spcBef>
                <a:spcPts val="530"/>
              </a:spcBef>
            </a:pPr>
            <a:r>
              <a:rPr lang="en-US" sz="1800" kern="1200" dirty="0">
                <a:solidFill>
                  <a:schemeClr val="tx1"/>
                </a:solidFill>
                <a:latin typeface="+mn-lt"/>
                <a:ea typeface="+mn-ea"/>
                <a:cs typeface="+mn-cs"/>
              </a:rPr>
              <a:t>Why would you want to?</a:t>
            </a:r>
          </a:p>
          <a:p>
            <a:pPr marL="121158" indent="-121158" defTabSz="484632">
              <a:spcBef>
                <a:spcPts val="530"/>
              </a:spcBef>
            </a:pPr>
            <a:r>
              <a:rPr lang="en-US" sz="1800" kern="1200" dirty="0">
                <a:solidFill>
                  <a:schemeClr val="tx1"/>
                </a:solidFill>
                <a:latin typeface="+mn-lt"/>
                <a:ea typeface="+mn-ea"/>
                <a:cs typeface="+mn-cs"/>
              </a:rPr>
              <a:t>Candidates:</a:t>
            </a:r>
          </a:p>
          <a:p>
            <a:pPr marL="363474" lvl="1" indent="-121158" defTabSz="484632">
              <a:spcBef>
                <a:spcPts val="265"/>
              </a:spcBef>
            </a:pPr>
            <a:r>
              <a:rPr lang="en-US" sz="1800" kern="1200" dirty="0">
                <a:solidFill>
                  <a:schemeClr val="tx1"/>
                </a:solidFill>
                <a:latin typeface="+mn-lt"/>
                <a:ea typeface="+mn-ea"/>
                <a:cs typeface="+mn-cs"/>
              </a:rPr>
              <a:t>Bictegravir – carbon-copy with less pregnancy data</a:t>
            </a:r>
          </a:p>
          <a:p>
            <a:pPr marL="363474" lvl="1" indent="-121158" defTabSz="484632">
              <a:spcBef>
                <a:spcPts val="265"/>
              </a:spcBef>
            </a:pPr>
            <a:r>
              <a:rPr lang="en-US" sz="1800" kern="1200" dirty="0">
                <a:solidFill>
                  <a:schemeClr val="tx1"/>
                </a:solidFill>
                <a:latin typeface="+mn-lt"/>
                <a:ea typeface="+mn-ea"/>
                <a:cs typeface="+mn-cs"/>
              </a:rPr>
              <a:t>Doravirine – excellent non-nucleoside reverse transcriptase inhibitor, limited pregnancy data, any benefits over dolutegravir?</a:t>
            </a:r>
          </a:p>
          <a:p>
            <a:pPr marL="242316" lvl="1" indent="0" defTabSz="484632">
              <a:spcBef>
                <a:spcPts val="265"/>
              </a:spcBef>
              <a:buNone/>
            </a:pPr>
            <a:r>
              <a:rPr lang="en-US" sz="1272" kern="1200" dirty="0">
                <a:solidFill>
                  <a:schemeClr val="tx1"/>
                </a:solidFill>
                <a:latin typeface="+mn-lt"/>
                <a:ea typeface="+mn-ea"/>
                <a:cs typeface="+mn-cs"/>
              </a:rPr>
              <a:t> </a:t>
            </a:r>
          </a:p>
          <a:p>
            <a:pPr lvl="1"/>
            <a:endParaRPr lang="en-US" dirty="0"/>
          </a:p>
        </p:txBody>
      </p:sp>
      <p:sp>
        <p:nvSpPr>
          <p:cNvPr id="4" name="TextBox 3">
            <a:extLst>
              <a:ext uri="{FF2B5EF4-FFF2-40B4-BE49-F238E27FC236}">
                <a16:creationId xmlns:a16="http://schemas.microsoft.com/office/drawing/2014/main" id="{051F1BC1-8099-77C2-E8CD-707E41C14B42}"/>
              </a:ext>
            </a:extLst>
          </p:cNvPr>
          <p:cNvSpPr txBox="1"/>
          <p:nvPr/>
        </p:nvSpPr>
        <p:spPr>
          <a:xfrm>
            <a:off x="7766694" y="1924182"/>
            <a:ext cx="1253492" cy="532775"/>
          </a:xfrm>
          <a:prstGeom prst="rect">
            <a:avLst/>
          </a:prstGeom>
          <a:noFill/>
          <a:ln>
            <a:solidFill>
              <a:schemeClr val="tx1"/>
            </a:solidFill>
          </a:ln>
        </p:spPr>
        <p:txBody>
          <a:bodyPr>
            <a:spAutoFit/>
          </a:bodyPr>
          <a:lstStyle/>
          <a:p>
            <a:pPr algn="ctr" defTabSz="214819">
              <a:spcAft>
                <a:spcPts val="600"/>
              </a:spcAft>
              <a:defRPr/>
            </a:pPr>
            <a:r>
              <a:rPr lang="en-ZA" sz="2862" kern="0">
                <a:solidFill>
                  <a:sysClr val="windowText" lastClr="000000"/>
                </a:solidFill>
                <a:latin typeface="Calibri" panose="020F0502020204030204"/>
                <a:ea typeface="+mn-ea"/>
                <a:cs typeface="+mn-cs"/>
                <a:sym typeface="Helvetica Light"/>
              </a:rPr>
              <a:t>3TC</a:t>
            </a:r>
            <a:endParaRPr lang="en-ZA" sz="5400" kern="0">
              <a:solidFill>
                <a:sysClr val="windowText" lastClr="000000"/>
              </a:solidFill>
              <a:latin typeface="Calibri" panose="020F0502020204030204"/>
              <a:sym typeface="Helvetica Light"/>
            </a:endParaRPr>
          </a:p>
        </p:txBody>
      </p:sp>
      <p:sp>
        <p:nvSpPr>
          <p:cNvPr id="5" name="TextBox 4">
            <a:extLst>
              <a:ext uri="{FF2B5EF4-FFF2-40B4-BE49-F238E27FC236}">
                <a16:creationId xmlns:a16="http://schemas.microsoft.com/office/drawing/2014/main" id="{8813BC0B-382D-FA65-D3EA-F957839B09CD}"/>
              </a:ext>
            </a:extLst>
          </p:cNvPr>
          <p:cNvSpPr txBox="1"/>
          <p:nvPr/>
        </p:nvSpPr>
        <p:spPr>
          <a:xfrm>
            <a:off x="5641614" y="1957280"/>
            <a:ext cx="1874721" cy="875240"/>
          </a:xfrm>
          <a:prstGeom prst="rect">
            <a:avLst/>
          </a:prstGeom>
          <a:noFill/>
          <a:ln>
            <a:solidFill>
              <a:schemeClr val="tx1"/>
            </a:solidFill>
          </a:ln>
        </p:spPr>
        <p:txBody>
          <a:bodyPr wrap="square">
            <a:spAutoFit/>
          </a:bodyPr>
          <a:lstStyle/>
          <a:p>
            <a:pPr algn="ctr" defTabSz="214819">
              <a:spcAft>
                <a:spcPts val="600"/>
              </a:spcAft>
              <a:defRPr/>
            </a:pPr>
            <a:r>
              <a:rPr lang="en-ZA" sz="1696" kern="0">
                <a:solidFill>
                  <a:sysClr val="windowText" lastClr="000000"/>
                </a:solidFill>
                <a:latin typeface="Calibri" panose="020F0502020204030204"/>
                <a:ea typeface="+mn-ea"/>
                <a:cs typeface="+mn-cs"/>
                <a:sym typeface="Helvetica Light"/>
              </a:rPr>
              <a:t>Tenofovir disoproxil fumarate</a:t>
            </a:r>
            <a:endParaRPr lang="en-ZA" sz="3200" kern="0">
              <a:solidFill>
                <a:sysClr val="windowText" lastClr="000000"/>
              </a:solidFill>
              <a:latin typeface="Calibri" panose="020F0502020204030204"/>
              <a:sym typeface="Helvetica Light"/>
            </a:endParaRPr>
          </a:p>
        </p:txBody>
      </p:sp>
      <p:sp>
        <p:nvSpPr>
          <p:cNvPr id="6" name="TextBox 5">
            <a:extLst>
              <a:ext uri="{FF2B5EF4-FFF2-40B4-BE49-F238E27FC236}">
                <a16:creationId xmlns:a16="http://schemas.microsoft.com/office/drawing/2014/main" id="{A99DADF5-4E73-DC42-F946-7AF2CB30211A}"/>
              </a:ext>
            </a:extLst>
          </p:cNvPr>
          <p:cNvSpPr txBox="1"/>
          <p:nvPr/>
        </p:nvSpPr>
        <p:spPr>
          <a:xfrm>
            <a:off x="9212834" y="1930971"/>
            <a:ext cx="2175865" cy="532775"/>
          </a:xfrm>
          <a:prstGeom prst="rect">
            <a:avLst/>
          </a:prstGeom>
          <a:noFill/>
          <a:ln>
            <a:solidFill>
              <a:schemeClr val="tx1"/>
            </a:solidFill>
          </a:ln>
        </p:spPr>
        <p:txBody>
          <a:bodyPr wrap="square">
            <a:spAutoFit/>
          </a:bodyPr>
          <a:lstStyle/>
          <a:p>
            <a:pPr algn="ctr" defTabSz="214819">
              <a:spcAft>
                <a:spcPts val="600"/>
              </a:spcAft>
              <a:defRPr/>
            </a:pPr>
            <a:r>
              <a:rPr lang="en-ZA" sz="2862" kern="0">
                <a:solidFill>
                  <a:sysClr val="windowText" lastClr="000000"/>
                </a:solidFill>
                <a:latin typeface="Calibri" panose="020F0502020204030204"/>
                <a:ea typeface="+mn-ea"/>
                <a:cs typeface="+mn-cs"/>
                <a:sym typeface="Helvetica Light"/>
              </a:rPr>
              <a:t>Dolutegravir</a:t>
            </a:r>
            <a:endParaRPr lang="en-ZA" sz="5400" kern="0">
              <a:solidFill>
                <a:sysClr val="windowText" lastClr="000000"/>
              </a:solidFill>
              <a:latin typeface="Calibri" panose="020F0502020204030204"/>
              <a:sym typeface="Helvetica Light"/>
            </a:endParaRPr>
          </a:p>
        </p:txBody>
      </p:sp>
      <p:sp>
        <p:nvSpPr>
          <p:cNvPr id="8" name="Plus 27">
            <a:extLst>
              <a:ext uri="{FF2B5EF4-FFF2-40B4-BE49-F238E27FC236}">
                <a16:creationId xmlns:a16="http://schemas.microsoft.com/office/drawing/2014/main" id="{367B5AAB-915C-6C00-EC5A-08B859FE8373}"/>
              </a:ext>
            </a:extLst>
          </p:cNvPr>
          <p:cNvSpPr/>
          <p:nvPr/>
        </p:nvSpPr>
        <p:spPr>
          <a:xfrm>
            <a:off x="7417040" y="1972557"/>
            <a:ext cx="482047" cy="381903"/>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9" name="Plus 28">
            <a:extLst>
              <a:ext uri="{FF2B5EF4-FFF2-40B4-BE49-F238E27FC236}">
                <a16:creationId xmlns:a16="http://schemas.microsoft.com/office/drawing/2014/main" id="{E05C7E56-53B5-75D1-E95E-A76F31A131F8}"/>
              </a:ext>
            </a:extLst>
          </p:cNvPr>
          <p:cNvSpPr/>
          <p:nvPr/>
        </p:nvSpPr>
        <p:spPr>
          <a:xfrm>
            <a:off x="8871668" y="1981043"/>
            <a:ext cx="482896" cy="381903"/>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defTabSz="405318" eaLnBrk="1" fontAlgn="auto" hangingPunct="1">
              <a:spcBef>
                <a:spcPts val="0"/>
              </a:spcBef>
              <a:spcAft>
                <a:spcPts val="0"/>
              </a:spcAft>
              <a:defRPr/>
            </a:pPr>
            <a:endParaRPr lang="en-ZA" sz="2500" b="0" kern="0">
              <a:solidFill>
                <a:prstClr val="white"/>
              </a:solidFill>
              <a:sym typeface="Helvetica Light"/>
            </a:endParaRPr>
          </a:p>
        </p:txBody>
      </p:sp>
      <p:sp>
        <p:nvSpPr>
          <p:cNvPr id="10" name="TextBox 9">
            <a:extLst>
              <a:ext uri="{FF2B5EF4-FFF2-40B4-BE49-F238E27FC236}">
                <a16:creationId xmlns:a16="http://schemas.microsoft.com/office/drawing/2014/main" id="{5418AA80-84F9-561F-C9DA-3EF4CFE0681B}"/>
              </a:ext>
            </a:extLst>
          </p:cNvPr>
          <p:cNvSpPr txBox="1"/>
          <p:nvPr/>
        </p:nvSpPr>
        <p:spPr>
          <a:xfrm>
            <a:off x="10068468" y="1899236"/>
            <a:ext cx="782138" cy="581698"/>
          </a:xfrm>
          <a:prstGeom prst="rect">
            <a:avLst/>
          </a:prstGeom>
          <a:noFill/>
        </p:spPr>
        <p:txBody>
          <a:bodyPr wrap="square" rtlCol="0">
            <a:spAutoFit/>
          </a:bodyPr>
          <a:lstStyle/>
          <a:p>
            <a:pPr defTabSz="484632">
              <a:spcAft>
                <a:spcPts val="600"/>
              </a:spcAft>
            </a:pPr>
            <a:r>
              <a:rPr lang="en-US" sz="3180" b="1" kern="1200">
                <a:solidFill>
                  <a:srgbClr val="FF0000"/>
                </a:solidFill>
                <a:latin typeface="+mn-lt"/>
                <a:ea typeface="+mn-ea"/>
                <a:cs typeface="+mn-cs"/>
              </a:rPr>
              <a:t>?</a:t>
            </a:r>
            <a:endParaRPr lang="en-US" sz="6000" b="1">
              <a:solidFill>
                <a:srgbClr val="FF0000"/>
              </a:solidFill>
            </a:endParaRPr>
          </a:p>
        </p:txBody>
      </p:sp>
    </p:spTree>
    <p:extLst>
      <p:ext uri="{BB962C8B-B14F-4D97-AF65-F5344CB8AC3E}">
        <p14:creationId xmlns:p14="http://schemas.microsoft.com/office/powerpoint/2010/main" val="188554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3B2A-DCD6-D9CD-84BA-2423EBC80DE6}"/>
              </a:ext>
            </a:extLst>
          </p:cNvPr>
          <p:cNvSpPr>
            <a:spLocks noGrp="1"/>
          </p:cNvSpPr>
          <p:nvPr>
            <p:ph type="title"/>
          </p:nvPr>
        </p:nvSpPr>
        <p:spPr>
          <a:xfrm>
            <a:off x="160106" y="0"/>
            <a:ext cx="4668748" cy="1325563"/>
          </a:xfrm>
        </p:spPr>
        <p:txBody>
          <a:bodyPr/>
          <a:lstStyle/>
          <a:p>
            <a:r>
              <a:rPr lang="en-US" dirty="0"/>
              <a:t>Enough with the tinkering! </a:t>
            </a:r>
          </a:p>
        </p:txBody>
      </p:sp>
      <p:sp>
        <p:nvSpPr>
          <p:cNvPr id="3" name="Content Placeholder 2">
            <a:extLst>
              <a:ext uri="{FF2B5EF4-FFF2-40B4-BE49-F238E27FC236}">
                <a16:creationId xmlns:a16="http://schemas.microsoft.com/office/drawing/2014/main" id="{C264141C-DADC-24FC-766D-5A76CDFD1FEB}"/>
              </a:ext>
            </a:extLst>
          </p:cNvPr>
          <p:cNvSpPr>
            <a:spLocks noGrp="1"/>
          </p:cNvSpPr>
          <p:nvPr>
            <p:ph idx="1"/>
          </p:nvPr>
        </p:nvSpPr>
        <p:spPr>
          <a:xfrm>
            <a:off x="160106" y="2185221"/>
            <a:ext cx="4360524" cy="4351338"/>
          </a:xfrm>
        </p:spPr>
        <p:txBody>
          <a:bodyPr/>
          <a:lstStyle/>
          <a:p>
            <a:r>
              <a:rPr lang="en-US" dirty="0"/>
              <a:t>The great leap forward is – </a:t>
            </a:r>
            <a:r>
              <a:rPr lang="en-US" sz="4400" b="1" dirty="0"/>
              <a:t>long </a:t>
            </a:r>
            <a:r>
              <a:rPr lang="en-US" sz="4400" b="1" dirty="0" err="1"/>
              <a:t>actings</a:t>
            </a:r>
            <a:r>
              <a:rPr lang="en-US" sz="4400" b="1" dirty="0"/>
              <a:t>!</a:t>
            </a:r>
          </a:p>
        </p:txBody>
      </p:sp>
      <p:pic>
        <p:nvPicPr>
          <p:cNvPr id="5" name="Picture 4" descr="A picture containing text, map, screenshot&#10;&#10;Description automatically generated">
            <a:extLst>
              <a:ext uri="{FF2B5EF4-FFF2-40B4-BE49-F238E27FC236}">
                <a16:creationId xmlns:a16="http://schemas.microsoft.com/office/drawing/2014/main" id="{032623C7-A494-C958-167A-829D1DA91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494" y="430086"/>
            <a:ext cx="8486122" cy="5997827"/>
          </a:xfrm>
          <a:prstGeom prst="rect">
            <a:avLst/>
          </a:prstGeom>
        </p:spPr>
      </p:pic>
      <p:pic>
        <p:nvPicPr>
          <p:cNvPr id="6" name="Picture 5">
            <a:extLst>
              <a:ext uri="{FF2B5EF4-FFF2-40B4-BE49-F238E27FC236}">
                <a16:creationId xmlns:a16="http://schemas.microsoft.com/office/drawing/2014/main" id="{E0C079A0-7799-245D-F6FD-F1D8516CA0C7}"/>
              </a:ext>
            </a:extLst>
          </p:cNvPr>
          <p:cNvPicPr>
            <a:picLocks noChangeAspect="1"/>
          </p:cNvPicPr>
          <p:nvPr/>
        </p:nvPicPr>
        <p:blipFill>
          <a:blip r:embed="rId3"/>
          <a:stretch>
            <a:fillRect/>
          </a:stretch>
        </p:blipFill>
        <p:spPr>
          <a:xfrm>
            <a:off x="756095" y="3593805"/>
            <a:ext cx="5334805" cy="2888431"/>
          </a:xfrm>
          <a:prstGeom prst="rect">
            <a:avLst/>
          </a:prstGeom>
          <a:ln>
            <a:solidFill>
              <a:schemeClr val="tx1"/>
            </a:solidFill>
          </a:ln>
        </p:spPr>
      </p:pic>
    </p:spTree>
    <p:extLst>
      <p:ext uri="{BB962C8B-B14F-4D97-AF65-F5344CB8AC3E}">
        <p14:creationId xmlns:p14="http://schemas.microsoft.com/office/powerpoint/2010/main" val="316387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8D6B5328-7D0D-D7D8-5A7A-9959C8B59EB2}"/>
              </a:ext>
            </a:extLst>
          </p:cNvPr>
          <p:cNvSpPr>
            <a:spLocks noGrp="1" noChangeArrowheads="1"/>
          </p:cNvSpPr>
          <p:nvPr>
            <p:ph type="title"/>
          </p:nvPr>
        </p:nvSpPr>
        <p:spPr/>
        <p:txBody>
          <a:bodyPr/>
          <a:lstStyle/>
          <a:p>
            <a:r>
              <a:rPr lang="en-US" altLang="en-US" dirty="0"/>
              <a:t>Some concepts</a:t>
            </a:r>
          </a:p>
        </p:txBody>
      </p:sp>
      <p:sp>
        <p:nvSpPr>
          <p:cNvPr id="3" name="Content Placeholder 2">
            <a:extLst>
              <a:ext uri="{FF2B5EF4-FFF2-40B4-BE49-F238E27FC236}">
                <a16:creationId xmlns:a16="http://schemas.microsoft.com/office/drawing/2014/main" id="{9C8C62DD-EDA3-A4C7-8729-C6DDEF058438}"/>
              </a:ext>
            </a:extLst>
          </p:cNvPr>
          <p:cNvSpPr>
            <a:spLocks noGrp="1" noChangeArrowheads="1"/>
          </p:cNvSpPr>
          <p:nvPr>
            <p:ph idx="1"/>
          </p:nvPr>
        </p:nvSpPr>
        <p:spPr/>
        <p:txBody>
          <a:bodyPr/>
          <a:lstStyle/>
          <a:p>
            <a:r>
              <a:rPr lang="en-US" altLang="en-US" dirty="0"/>
              <a:t>‘Long acting’ – loose term for anything lasting a week or more</a:t>
            </a:r>
          </a:p>
          <a:p>
            <a:r>
              <a:rPr lang="en-US" altLang="en-US" dirty="0"/>
              <a:t>Can be oral, injectable (intramuscular or subcutaneous), or implantable</a:t>
            </a:r>
          </a:p>
        </p:txBody>
      </p:sp>
      <p:pic>
        <p:nvPicPr>
          <p:cNvPr id="2" name="Picture 4">
            <a:extLst>
              <a:ext uri="{FF2B5EF4-FFF2-40B4-BE49-F238E27FC236}">
                <a16:creationId xmlns:a16="http://schemas.microsoft.com/office/drawing/2014/main" id="{5D199737-2A53-9DBD-6AD6-5BFB34CF50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4966" y="406421"/>
            <a:ext cx="1632426" cy="758572"/>
          </a:xfrm>
          <a:prstGeom prst="rect">
            <a:avLst/>
          </a:prstGeom>
          <a:noFill/>
          <a:ln w="9525">
            <a:solidFill>
              <a:srgbClr val="C0504D"/>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a:extLst>
              <a:ext uri="{FF2B5EF4-FFF2-40B4-BE49-F238E27FC236}">
                <a16:creationId xmlns:a16="http://schemas.microsoft.com/office/drawing/2014/main" id="{5AEA9A7E-31D4-7B29-CCA0-894F1CA2DB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4398" y="4992385"/>
            <a:ext cx="3081528" cy="1487597"/>
          </a:xfrm>
          <a:prstGeom prst="rect">
            <a:avLst/>
          </a:prstGeom>
          <a:noFill/>
          <a:ln w="9525">
            <a:solidFill>
              <a:srgbClr val="C0504D"/>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11">
            <a:extLst>
              <a:ext uri="{FF2B5EF4-FFF2-40B4-BE49-F238E27FC236}">
                <a16:creationId xmlns:a16="http://schemas.microsoft.com/office/drawing/2014/main" id="{92B143FE-4BFC-09E1-1345-46BA0D5E9F98}"/>
              </a:ext>
            </a:extLst>
          </p:cNvPr>
          <p:cNvGrpSpPr>
            <a:grpSpLocks/>
          </p:cNvGrpSpPr>
          <p:nvPr/>
        </p:nvGrpSpPr>
        <p:grpSpPr bwMode="auto">
          <a:xfrm>
            <a:off x="1014984" y="4590860"/>
            <a:ext cx="3081528" cy="2011108"/>
            <a:chOff x="718299" y="2696012"/>
            <a:chExt cx="2821146" cy="1988178"/>
          </a:xfrm>
        </p:grpSpPr>
        <p:grpSp>
          <p:nvGrpSpPr>
            <p:cNvPr id="6" name="Group 8">
              <a:extLst>
                <a:ext uri="{FF2B5EF4-FFF2-40B4-BE49-F238E27FC236}">
                  <a16:creationId xmlns:a16="http://schemas.microsoft.com/office/drawing/2014/main" id="{12ABB147-BAE4-8548-8754-6FFE4BF9C9AA}"/>
                </a:ext>
              </a:extLst>
            </p:cNvPr>
            <p:cNvGrpSpPr>
              <a:grpSpLocks/>
            </p:cNvGrpSpPr>
            <p:nvPr/>
          </p:nvGrpSpPr>
          <p:grpSpPr bwMode="auto">
            <a:xfrm>
              <a:off x="980526" y="2696012"/>
              <a:ext cx="2054748" cy="1988178"/>
              <a:chOff x="980526" y="2696012"/>
              <a:chExt cx="2054748" cy="1988178"/>
            </a:xfrm>
          </p:grpSpPr>
          <p:pic>
            <p:nvPicPr>
              <p:cNvPr id="8" name="Picture 6">
                <a:extLst>
                  <a:ext uri="{FF2B5EF4-FFF2-40B4-BE49-F238E27FC236}">
                    <a16:creationId xmlns:a16="http://schemas.microsoft.com/office/drawing/2014/main" id="{A4B824EF-F058-10CF-DF93-144B9D634D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2974" y="2696012"/>
                <a:ext cx="1302300" cy="198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D936AD16-3599-A2C5-D59A-F9DA5DE11A38}"/>
                  </a:ext>
                </a:extLst>
              </p:cNvPr>
              <p:cNvSpPr txBox="1">
                <a:spLocks noChangeArrowheads="1"/>
              </p:cNvSpPr>
              <p:nvPr/>
            </p:nvSpPr>
            <p:spPr bwMode="auto">
              <a:xfrm>
                <a:off x="980526" y="3334241"/>
                <a:ext cx="70596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080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080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08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08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08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08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08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08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08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0" dirty="0">
                    <a:solidFill>
                      <a:srgbClr val="000000"/>
                    </a:solidFill>
                  </a:rPr>
                  <a:t>Epidermis</a:t>
                </a:r>
              </a:p>
              <a:p>
                <a:pPr eaLnBrk="1" hangingPunct="1">
                  <a:lnSpc>
                    <a:spcPct val="100000"/>
                  </a:lnSpc>
                  <a:spcBef>
                    <a:spcPct val="0"/>
                  </a:spcBef>
                  <a:buFontTx/>
                  <a:buNone/>
                </a:pPr>
                <a:endParaRPr lang="en-US" altLang="en-US" sz="1200" b="0" dirty="0">
                  <a:solidFill>
                    <a:srgbClr val="000000"/>
                  </a:solidFill>
                </a:endParaRPr>
              </a:p>
              <a:p>
                <a:pPr eaLnBrk="1" hangingPunct="1">
                  <a:lnSpc>
                    <a:spcPct val="100000"/>
                  </a:lnSpc>
                  <a:spcBef>
                    <a:spcPct val="0"/>
                  </a:spcBef>
                  <a:buFontTx/>
                  <a:buNone/>
                </a:pPr>
                <a:r>
                  <a:rPr lang="en-US" altLang="en-US" sz="1200" b="0" dirty="0">
                    <a:solidFill>
                      <a:srgbClr val="000000"/>
                    </a:solidFill>
                  </a:rPr>
                  <a:t>Dermis</a:t>
                </a:r>
              </a:p>
              <a:p>
                <a:pPr eaLnBrk="1" hangingPunct="1">
                  <a:lnSpc>
                    <a:spcPct val="100000"/>
                  </a:lnSpc>
                  <a:spcBef>
                    <a:spcPct val="0"/>
                  </a:spcBef>
                  <a:buFontTx/>
                  <a:buNone/>
                </a:pPr>
                <a:endParaRPr lang="en-US" altLang="en-US" sz="1200" b="0" dirty="0">
                  <a:solidFill>
                    <a:srgbClr val="000000"/>
                  </a:solidFill>
                </a:endParaRPr>
              </a:p>
              <a:p>
                <a:pPr eaLnBrk="1" hangingPunct="1">
                  <a:lnSpc>
                    <a:spcPct val="100000"/>
                  </a:lnSpc>
                  <a:spcBef>
                    <a:spcPct val="0"/>
                  </a:spcBef>
                  <a:buFontTx/>
                  <a:buNone/>
                </a:pPr>
                <a:r>
                  <a:rPr lang="en-US" altLang="en-US" sz="1200" b="0" dirty="0">
                    <a:solidFill>
                      <a:srgbClr val="000000"/>
                    </a:solidFill>
                  </a:rPr>
                  <a:t>Hypodermis</a:t>
                </a:r>
              </a:p>
              <a:p>
                <a:pPr eaLnBrk="1" hangingPunct="1">
                  <a:lnSpc>
                    <a:spcPct val="100000"/>
                  </a:lnSpc>
                  <a:spcBef>
                    <a:spcPct val="0"/>
                  </a:spcBef>
                  <a:buFontTx/>
                  <a:buNone/>
                </a:pPr>
                <a:endParaRPr lang="en-US" altLang="en-US" sz="1200" b="0" dirty="0">
                  <a:solidFill>
                    <a:srgbClr val="000000"/>
                  </a:solidFill>
                </a:endParaRPr>
              </a:p>
              <a:p>
                <a:pPr eaLnBrk="1" hangingPunct="1">
                  <a:lnSpc>
                    <a:spcPct val="100000"/>
                  </a:lnSpc>
                  <a:spcBef>
                    <a:spcPct val="0"/>
                  </a:spcBef>
                  <a:buFontTx/>
                  <a:buNone/>
                </a:pPr>
                <a:r>
                  <a:rPr lang="en-US" altLang="en-US" sz="1200" b="0" dirty="0">
                    <a:solidFill>
                      <a:srgbClr val="000000"/>
                    </a:solidFill>
                  </a:rPr>
                  <a:t>Muscle</a:t>
                </a:r>
              </a:p>
            </p:txBody>
          </p:sp>
        </p:grpSp>
        <p:sp>
          <p:nvSpPr>
            <p:cNvPr id="7" name="Rectangle 6">
              <a:extLst>
                <a:ext uri="{FF2B5EF4-FFF2-40B4-BE49-F238E27FC236}">
                  <a16:creationId xmlns:a16="http://schemas.microsoft.com/office/drawing/2014/main" id="{271297D9-4B07-577C-784E-959D022DF6A0}"/>
                </a:ext>
              </a:extLst>
            </p:cNvPr>
            <p:cNvSpPr/>
            <p:nvPr/>
          </p:nvSpPr>
          <p:spPr>
            <a:xfrm>
              <a:off x="718299" y="2696012"/>
              <a:ext cx="2821146" cy="1988178"/>
            </a:xfrm>
            <a:prstGeom prst="rect">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US" sz="2400" b="0">
                <a:solidFill>
                  <a:prstClr val="white"/>
                </a:solidFill>
              </a:endParaRPr>
            </a:p>
          </p:txBody>
        </p:sp>
      </p:grpSp>
      <p:grpSp>
        <p:nvGrpSpPr>
          <p:cNvPr id="10" name="Group 14">
            <a:extLst>
              <a:ext uri="{FF2B5EF4-FFF2-40B4-BE49-F238E27FC236}">
                <a16:creationId xmlns:a16="http://schemas.microsoft.com/office/drawing/2014/main" id="{19C64581-EE5F-C953-1A40-29994877969B}"/>
              </a:ext>
            </a:extLst>
          </p:cNvPr>
          <p:cNvGrpSpPr>
            <a:grpSpLocks/>
          </p:cNvGrpSpPr>
          <p:nvPr/>
        </p:nvGrpSpPr>
        <p:grpSpPr bwMode="auto">
          <a:xfrm>
            <a:off x="5803608" y="365127"/>
            <a:ext cx="2819184" cy="766514"/>
            <a:chOff x="249843" y="978475"/>
            <a:chExt cx="3466574" cy="1582215"/>
          </a:xfrm>
        </p:grpSpPr>
        <p:pic>
          <p:nvPicPr>
            <p:cNvPr id="11" name="Picture 9">
              <a:extLst>
                <a:ext uri="{FF2B5EF4-FFF2-40B4-BE49-F238E27FC236}">
                  <a16:creationId xmlns:a16="http://schemas.microsoft.com/office/drawing/2014/main" id="{4FBB9FA5-6DB5-11E9-58CE-ADD31036A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831" y="1165899"/>
              <a:ext cx="1888676" cy="12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45F3FE13-ABB5-EB62-C785-4088AFDC6D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80362"/>
              <a:ext cx="847125" cy="4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DEFB905-8FDB-5866-DAF4-C4368A43F3AC}"/>
                </a:ext>
              </a:extLst>
            </p:cNvPr>
            <p:cNvSpPr/>
            <p:nvPr/>
          </p:nvSpPr>
          <p:spPr>
            <a:xfrm>
              <a:off x="249843" y="978475"/>
              <a:ext cx="3466574" cy="1582215"/>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n-US" sz="240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3F48758-60A4-7CFC-4715-E6E6AD84053C}"/>
              </a:ext>
            </a:extLst>
          </p:cNvPr>
          <p:cNvSpPr>
            <a:spLocks noGrp="1" noChangeArrowheads="1"/>
          </p:cNvSpPr>
          <p:nvPr>
            <p:ph type="title"/>
          </p:nvPr>
        </p:nvSpPr>
        <p:spPr/>
        <p:txBody>
          <a:bodyPr/>
          <a:lstStyle/>
          <a:p>
            <a:r>
              <a:rPr lang="en-US" altLang="en-US"/>
              <a:t>What are we talking practically?</a:t>
            </a:r>
          </a:p>
        </p:txBody>
      </p:sp>
      <p:sp>
        <p:nvSpPr>
          <p:cNvPr id="3" name="Content Placeholder 2">
            <a:extLst>
              <a:ext uri="{FF2B5EF4-FFF2-40B4-BE49-F238E27FC236}">
                <a16:creationId xmlns:a16="http://schemas.microsoft.com/office/drawing/2014/main" id="{76E9248E-551E-6B4B-EF44-DEB8DEF35F6A}"/>
              </a:ext>
            </a:extLst>
          </p:cNvPr>
          <p:cNvSpPr>
            <a:spLocks noGrp="1" noChangeArrowheads="1"/>
          </p:cNvSpPr>
          <p:nvPr>
            <p:ph idx="1"/>
          </p:nvPr>
        </p:nvSpPr>
        <p:spPr>
          <a:xfrm>
            <a:off x="838200" y="1825625"/>
            <a:ext cx="9344025" cy="4351338"/>
          </a:xfrm>
        </p:spPr>
        <p:txBody>
          <a:bodyPr>
            <a:normAutofit lnSpcReduction="10000"/>
          </a:bodyPr>
          <a:lstStyle/>
          <a:p>
            <a:r>
              <a:rPr lang="en-US" altLang="en-US" u="sng" dirty="0"/>
              <a:t>Only</a:t>
            </a:r>
            <a:r>
              <a:rPr lang="en-US" altLang="en-US" dirty="0"/>
              <a:t> 2 formulations registered by FDA</a:t>
            </a:r>
          </a:p>
          <a:p>
            <a:r>
              <a:rPr lang="en-US" altLang="en-US" u="sng" dirty="0"/>
              <a:t>Cabotegravir with rilpivirine </a:t>
            </a:r>
            <a:r>
              <a:rPr lang="en-US" altLang="en-US" dirty="0"/>
              <a:t>for treatment – 2 separate </a:t>
            </a:r>
            <a:r>
              <a:rPr lang="en-US" altLang="en-US" sz="1600" dirty="0"/>
              <a:t>(painful, different sites, cold chain, by trained health workers, expensive) intramuscular </a:t>
            </a:r>
            <a:r>
              <a:rPr lang="en-US" altLang="en-US" dirty="0"/>
              <a:t>injections</a:t>
            </a:r>
          </a:p>
          <a:p>
            <a:r>
              <a:rPr lang="en-US" altLang="en-US" u="sng" dirty="0"/>
              <a:t>Lenacapavir subcutaneous</a:t>
            </a:r>
            <a:r>
              <a:rPr lang="en-US" altLang="en-US" dirty="0"/>
              <a:t> 6-monthly for treatment – but WITH daily tablets in highly experienced patients</a:t>
            </a:r>
          </a:p>
          <a:p>
            <a:r>
              <a:rPr lang="en-US" altLang="en-US" dirty="0"/>
              <a:t>Studies with lenacapavir – but battling to find a partner drug!</a:t>
            </a:r>
          </a:p>
          <a:p>
            <a:r>
              <a:rPr lang="en-US" altLang="en-US" u="sng" dirty="0"/>
              <a:t>Islatravir weekly tablet </a:t>
            </a:r>
            <a:r>
              <a:rPr lang="en-US" altLang="en-US" dirty="0"/>
              <a:t>for treatment (monthly dropped) paired with daily tablet, including lenacapavir</a:t>
            </a:r>
          </a:p>
          <a:p>
            <a:r>
              <a:rPr lang="en-US" altLang="en-US" dirty="0"/>
              <a:t>Many, many other compounds – </a:t>
            </a:r>
            <a:r>
              <a:rPr lang="en-US" altLang="en-US" sz="1600" dirty="0"/>
              <a:t>none near completion, so at least 2-3 years before registration</a:t>
            </a:r>
          </a:p>
          <a:p>
            <a:endParaRPr lang="en-US" altLang="en-US" dirty="0"/>
          </a:p>
        </p:txBody>
      </p:sp>
      <p:pic>
        <p:nvPicPr>
          <p:cNvPr id="64516" name="Picture 3">
            <a:extLst>
              <a:ext uri="{FF2B5EF4-FFF2-40B4-BE49-F238E27FC236}">
                <a16:creationId xmlns:a16="http://schemas.microsoft.com/office/drawing/2014/main" id="{151AD6E3-F82E-2A5D-AB1E-D00F7B44D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00" y="457200"/>
            <a:ext cx="26860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icture containing text&#10;&#10;Description automatically generated">
            <a:extLst>
              <a:ext uri="{FF2B5EF4-FFF2-40B4-BE49-F238E27FC236}">
                <a16:creationId xmlns:a16="http://schemas.microsoft.com/office/drawing/2014/main" id="{90C86C3E-7DD8-AC0A-CE86-4D0C9060D2A9}"/>
              </a:ext>
            </a:extLst>
          </p:cNvPr>
          <p:cNvPicPr>
            <a:picLocks noChangeAspect="1"/>
          </p:cNvPicPr>
          <p:nvPr/>
        </p:nvPicPr>
        <p:blipFill rotWithShape="1">
          <a:blip r:embed="rId3">
            <a:extLst>
              <a:ext uri="{28A0092B-C50C-407E-A947-70E740481C1C}">
                <a14:useLocalDpi xmlns:a14="http://schemas.microsoft.com/office/drawing/2010/main" val="0"/>
              </a:ext>
            </a:extLst>
          </a:blip>
          <a:srcRect l="19094" r="25077" b="1"/>
          <a:stretch/>
        </p:blipFill>
        <p:spPr>
          <a:xfrm>
            <a:off x="10044080" y="2620478"/>
            <a:ext cx="2147920" cy="2512060"/>
          </a:xfrm>
          <a:prstGeom prst="rect">
            <a:avLst/>
          </a:prstGeom>
          <a:noFill/>
          <a:ln w="127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7411888-2586-1896-BF72-43C8D1120B8F}"/>
              </a:ext>
            </a:extLst>
          </p:cNvPr>
          <p:cNvSpPr>
            <a:spLocks noGrp="1" noChangeArrowheads="1"/>
          </p:cNvSpPr>
          <p:nvPr>
            <p:ph type="title"/>
          </p:nvPr>
        </p:nvSpPr>
        <p:spPr/>
        <p:txBody>
          <a:bodyPr/>
          <a:lstStyle/>
          <a:p>
            <a:r>
              <a:rPr lang="en-US" altLang="en-US"/>
              <a:t>So why all this excitement?</a:t>
            </a:r>
          </a:p>
        </p:txBody>
      </p:sp>
      <p:sp>
        <p:nvSpPr>
          <p:cNvPr id="3" name="Content Placeholder 2">
            <a:extLst>
              <a:ext uri="{FF2B5EF4-FFF2-40B4-BE49-F238E27FC236}">
                <a16:creationId xmlns:a16="http://schemas.microsoft.com/office/drawing/2014/main" id="{73A911AC-EE0F-8B0F-C05D-2FBD0299A57C}"/>
              </a:ext>
            </a:extLst>
          </p:cNvPr>
          <p:cNvSpPr>
            <a:spLocks noGrp="1" noChangeArrowheads="1"/>
          </p:cNvSpPr>
          <p:nvPr>
            <p:ph idx="1"/>
          </p:nvPr>
        </p:nvSpPr>
        <p:spPr/>
        <p:txBody>
          <a:bodyPr/>
          <a:lstStyle/>
          <a:p>
            <a:r>
              <a:rPr lang="en-US" altLang="en-US" dirty="0"/>
              <a:t>People with HIV love this! </a:t>
            </a:r>
            <a:r>
              <a:rPr lang="en-US" altLang="en-US" sz="1600" dirty="0"/>
              <a:t>Despite pain. And includes men.</a:t>
            </a:r>
          </a:p>
          <a:p>
            <a:r>
              <a:rPr lang="en-US" altLang="en-US" dirty="0"/>
              <a:t>Imagine giving a patient 28 tablets for 6 months? Or 6 tablets! Or one injection! Or an implant for a year!</a:t>
            </a:r>
          </a:p>
          <a:p>
            <a:r>
              <a:rPr lang="en-US" altLang="en-US" dirty="0"/>
              <a:t>Showing success in drug-using populations</a:t>
            </a:r>
          </a:p>
          <a:p>
            <a:r>
              <a:rPr lang="en-US" altLang="en-US" dirty="0"/>
              <a:t>Operational questions – will they ‘love’ coming more often?</a:t>
            </a:r>
          </a:p>
        </p:txBody>
      </p:sp>
      <p:pic>
        <p:nvPicPr>
          <p:cNvPr id="66564" name="Picture 4" descr="A person shaking another person's hand&#10;&#10;Description automatically generated with medium confidence">
            <a:extLst>
              <a:ext uri="{FF2B5EF4-FFF2-40B4-BE49-F238E27FC236}">
                <a16:creationId xmlns:a16="http://schemas.microsoft.com/office/drawing/2014/main" id="{9B4D2967-EC1D-4C9E-45D8-0FF743485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96838"/>
            <a:ext cx="3821113"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593" name="Rectangle 6759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Title 1">
            <a:extLst>
              <a:ext uri="{FF2B5EF4-FFF2-40B4-BE49-F238E27FC236}">
                <a16:creationId xmlns:a16="http://schemas.microsoft.com/office/drawing/2014/main" id="{140BB080-3997-F532-7388-E3429AD67E79}"/>
              </a:ext>
            </a:extLst>
          </p:cNvPr>
          <p:cNvSpPr>
            <a:spLocks noGrp="1" noChangeArrowheads="1"/>
          </p:cNvSpPr>
          <p:nvPr>
            <p:ph type="title"/>
          </p:nvPr>
        </p:nvSpPr>
        <p:spPr>
          <a:xfrm>
            <a:off x="572493" y="238539"/>
            <a:ext cx="11018520" cy="1434415"/>
          </a:xfrm>
        </p:spPr>
        <p:txBody>
          <a:bodyPr anchor="b">
            <a:normAutofit/>
          </a:bodyPr>
          <a:lstStyle/>
          <a:p>
            <a:r>
              <a:rPr lang="en-US" altLang="en-US" sz="5400" dirty="0"/>
              <a:t>Big thorns</a:t>
            </a:r>
          </a:p>
        </p:txBody>
      </p:sp>
      <p:sp>
        <p:nvSpPr>
          <p:cNvPr id="6759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Content Placeholder 2">
            <a:extLst>
              <a:ext uri="{FF2B5EF4-FFF2-40B4-BE49-F238E27FC236}">
                <a16:creationId xmlns:a16="http://schemas.microsoft.com/office/drawing/2014/main" id="{08C9BC82-2933-9D76-1294-1ABF9172AF88}"/>
              </a:ext>
            </a:extLst>
          </p:cNvPr>
          <p:cNvSpPr>
            <a:spLocks noGrp="1" noChangeArrowheads="1"/>
          </p:cNvSpPr>
          <p:nvPr>
            <p:ph idx="1"/>
          </p:nvPr>
        </p:nvSpPr>
        <p:spPr>
          <a:xfrm>
            <a:off x="572493" y="2071316"/>
            <a:ext cx="6713552" cy="4119172"/>
          </a:xfrm>
        </p:spPr>
        <p:txBody>
          <a:bodyPr anchor="t">
            <a:normAutofit/>
          </a:bodyPr>
          <a:lstStyle/>
          <a:p>
            <a:r>
              <a:rPr lang="en-US" altLang="en-US" sz="2200" dirty="0"/>
              <a:t>Usual intellectual property issues – </a:t>
            </a:r>
            <a:r>
              <a:rPr lang="en-US" altLang="en-US" sz="1800" dirty="0"/>
              <a:t>cabotegravir and ViiV, lenacapavir and Gilead, rilpivirine and J&amp;J</a:t>
            </a:r>
          </a:p>
          <a:p>
            <a:r>
              <a:rPr lang="en-US" altLang="en-US" sz="2200" dirty="0"/>
              <a:t>Cost issues being sorted out – </a:t>
            </a:r>
            <a:r>
              <a:rPr lang="en-US" altLang="en-US" sz="1800" dirty="0"/>
              <a:t>modelling, MPP, advocacy, generics, tenders, PEPFAR</a:t>
            </a:r>
          </a:p>
          <a:p>
            <a:r>
              <a:rPr lang="en-US" altLang="en-US" sz="2200" dirty="0"/>
              <a:t>Women </a:t>
            </a:r>
            <a:r>
              <a:rPr lang="en-US" altLang="en-US" sz="2200" u="sng" dirty="0"/>
              <a:t>still</a:t>
            </a:r>
            <a:r>
              <a:rPr lang="en-US" altLang="en-US" sz="2200" dirty="0"/>
              <a:t> </a:t>
            </a:r>
            <a:r>
              <a:rPr lang="en-US" altLang="en-US" sz="2200" dirty="0" err="1"/>
              <a:t>deprioritised</a:t>
            </a:r>
            <a:r>
              <a:rPr lang="en-US" altLang="en-US" sz="2200" dirty="0"/>
              <a:t> in research (luckily, PrEP studies giving us pregnancy data) – </a:t>
            </a:r>
            <a:r>
              <a:rPr lang="en-US" altLang="en-US" sz="1800" dirty="0"/>
              <a:t>so some drugs will lack safety data</a:t>
            </a:r>
          </a:p>
          <a:p>
            <a:r>
              <a:rPr lang="en-US" altLang="en-US" sz="2200" dirty="0"/>
              <a:t>Long tails – integrase resistance and cabotegravir – </a:t>
            </a:r>
            <a:r>
              <a:rPr lang="en-US" altLang="en-US" sz="1800" dirty="0"/>
              <a:t>studies addressing this</a:t>
            </a:r>
          </a:p>
        </p:txBody>
      </p:sp>
      <p:pic>
        <p:nvPicPr>
          <p:cNvPr id="67588" name="Picture 3" descr="A picture containing wall, person, indoor, person&#10;&#10;Description automatically generated">
            <a:extLst>
              <a:ext uri="{FF2B5EF4-FFF2-40B4-BE49-F238E27FC236}">
                <a16:creationId xmlns:a16="http://schemas.microsoft.com/office/drawing/2014/main" id="{BC015E2D-C83E-3156-D9E2-B46D4DED9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55" r="2473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fade">
                                      <p:cBhvr>
                                        <p:cTn id="2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9" name="Rectangle 79888">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Title 1">
            <a:extLst>
              <a:ext uri="{FF2B5EF4-FFF2-40B4-BE49-F238E27FC236}">
                <a16:creationId xmlns:a16="http://schemas.microsoft.com/office/drawing/2014/main" id="{68C997D0-8C51-4603-AE93-69F88F1F2490}"/>
              </a:ext>
            </a:extLst>
          </p:cNvPr>
          <p:cNvSpPr txBox="1">
            <a:spLocks noChangeArrowheads="1"/>
          </p:cNvSpPr>
          <p:nvPr/>
        </p:nvSpPr>
        <p:spPr bwMode="auto">
          <a:xfrm>
            <a:off x="589559" y="856180"/>
            <a:ext cx="5673017" cy="11280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a:spcBef>
                <a:spcPct val="0"/>
              </a:spcBef>
              <a:spcAft>
                <a:spcPts val="600"/>
              </a:spcAft>
              <a:buNone/>
            </a:pPr>
            <a:r>
              <a:rPr lang="en-US" altLang="en-ZA" sz="3700" kern="1200" dirty="0">
                <a:solidFill>
                  <a:schemeClr val="tx1"/>
                </a:solidFill>
                <a:latin typeface="+mj-lt"/>
                <a:ea typeface="+mj-ea"/>
                <a:cs typeface="+mj-cs"/>
              </a:rPr>
              <a:t>Disclosures: Francois Venter</a:t>
            </a:r>
          </a:p>
        </p:txBody>
      </p:sp>
      <p:grpSp>
        <p:nvGrpSpPr>
          <p:cNvPr id="79891" name="Group 7989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9892" name="Rectangle 7989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93" name="Rectangle 7989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895" name="Rectangle 7989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Content Placeholder 2">
            <a:extLst>
              <a:ext uri="{FF2B5EF4-FFF2-40B4-BE49-F238E27FC236}">
                <a16:creationId xmlns:a16="http://schemas.microsoft.com/office/drawing/2014/main" id="{B58EF131-665B-4AA8-816E-DB1B7BAFC73C}"/>
              </a:ext>
            </a:extLst>
          </p:cNvPr>
          <p:cNvSpPr txBox="1">
            <a:spLocks noChangeArrowheads="1"/>
          </p:cNvSpPr>
          <p:nvPr/>
        </p:nvSpPr>
        <p:spPr bwMode="auto">
          <a:xfrm>
            <a:off x="590719" y="2330505"/>
            <a:ext cx="5278066" cy="3979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228600" defTabSz="914400">
              <a:spcBef>
                <a:spcPts val="563"/>
              </a:spcBef>
              <a:spcAft>
                <a:spcPts val="338"/>
              </a:spcAft>
            </a:pPr>
            <a:r>
              <a:rPr lang="en-US" altLang="de-DE" sz="1800" dirty="0">
                <a:latin typeface="+mn-lt"/>
              </a:rPr>
              <a:t>Research Support:  USAID; Unitaid; South African Medical Research Council; Bill and Melinda Gates Foundation;  study drug donations from ViiV Healthcare, Merck and Gilead Sciences; study support </a:t>
            </a:r>
            <a:r>
              <a:rPr lang="en-US" altLang="de-DE" sz="1800" dirty="0" err="1">
                <a:latin typeface="+mn-lt"/>
              </a:rPr>
              <a:t>Merck,ViiV</a:t>
            </a:r>
            <a:r>
              <a:rPr lang="en-US" altLang="de-DE" sz="1800" dirty="0">
                <a:latin typeface="+mn-lt"/>
              </a:rPr>
              <a:t>, J&amp;J</a:t>
            </a:r>
          </a:p>
          <a:p>
            <a:pPr indent="-228600" defTabSz="914400">
              <a:spcBef>
                <a:spcPts val="563"/>
              </a:spcBef>
              <a:spcAft>
                <a:spcPts val="338"/>
              </a:spcAft>
            </a:pPr>
            <a:r>
              <a:rPr lang="en-US" altLang="de-DE" sz="1800" dirty="0">
                <a:latin typeface="+mn-lt"/>
              </a:rPr>
              <a:t>Speaker’s Bureau/Board Member/Advisory Panel: </a:t>
            </a:r>
            <a:r>
              <a:rPr lang="en-US" altLang="en-US" sz="1800" dirty="0">
                <a:latin typeface="+mn-lt"/>
              </a:rPr>
              <a:t>Gilead, ViiV, Mylan, Merck, Adcock-Ingram, Aspen, Abbott, Roche, J&amp;J, Sanofi and Virology Education.</a:t>
            </a:r>
            <a:r>
              <a:rPr lang="en-US" altLang="en-ZA" sz="1800" dirty="0">
                <a:latin typeface="+mn-lt"/>
              </a:rPr>
              <a:t> Southern African HIV Clinicians Society</a:t>
            </a:r>
          </a:p>
          <a:p>
            <a:pPr indent="-228600" defTabSz="914400">
              <a:spcBef>
                <a:spcPts val="563"/>
              </a:spcBef>
              <a:spcAft>
                <a:spcPts val="338"/>
              </a:spcAft>
            </a:pPr>
            <a:endParaRPr lang="en-US" altLang="de-DE" sz="2000" dirty="0">
              <a:latin typeface="+mn-lt"/>
            </a:endParaRPr>
          </a:p>
          <a:p>
            <a:pPr indent="-228600" defTabSz="914400">
              <a:spcBef>
                <a:spcPts val="563"/>
              </a:spcBef>
              <a:spcAft>
                <a:spcPts val="338"/>
              </a:spcAft>
            </a:pPr>
            <a:endParaRPr lang="en-US" altLang="en-ZA" sz="2000" dirty="0">
              <a:latin typeface="+mn-lt"/>
            </a:endParaRPr>
          </a:p>
          <a:p>
            <a:pPr indent="-228600" defTabSz="914400">
              <a:spcBef>
                <a:spcPts val="563"/>
              </a:spcBef>
              <a:spcAft>
                <a:spcPts val="338"/>
              </a:spcAft>
            </a:pPr>
            <a:endParaRPr lang="en-US" altLang="en-ZA" sz="2000" dirty="0">
              <a:latin typeface="+mn-lt"/>
            </a:endParaRPr>
          </a:p>
        </p:txBody>
      </p:sp>
      <p:sp>
        <p:nvSpPr>
          <p:cNvPr id="79897" name="Rectangle 7989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99" name="Rectangle 7989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75072B5-5B4E-0DBC-9834-C478FB225940}"/>
              </a:ext>
            </a:extLst>
          </p:cNvPr>
          <p:cNvPicPr>
            <a:picLocks noChangeAspect="1"/>
          </p:cNvPicPr>
          <p:nvPr/>
        </p:nvPicPr>
        <p:blipFill rotWithShape="1">
          <a:blip r:embed="rId3" cstate="print"/>
          <a:srcRect t="16988" r="4" b="4"/>
          <a:stretch/>
        </p:blipFill>
        <p:spPr>
          <a:xfrm>
            <a:off x="7083423" y="581892"/>
            <a:ext cx="4397433" cy="2518756"/>
          </a:xfrm>
          <a:prstGeom prst="rect">
            <a:avLst/>
          </a:prstGeom>
        </p:spPr>
      </p:pic>
      <p:sp>
        <p:nvSpPr>
          <p:cNvPr id="79901" name="Rectangle 7990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84" name="Picture 10">
            <a:extLst>
              <a:ext uri="{FF2B5EF4-FFF2-40B4-BE49-F238E27FC236}">
                <a16:creationId xmlns:a16="http://schemas.microsoft.com/office/drawing/2014/main" id="{04B49501-4149-4155-9C61-9EFD27349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860" b="18838"/>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6EB205CD-6DF0-AA23-A6A6-430B37410B64}"/>
              </a:ext>
            </a:extLst>
          </p:cNvPr>
          <p:cNvSpPr>
            <a:spLocks noGrp="1" noChangeArrowheads="1"/>
          </p:cNvSpPr>
          <p:nvPr>
            <p:ph type="title"/>
          </p:nvPr>
        </p:nvSpPr>
        <p:spPr/>
        <p:txBody>
          <a:bodyPr/>
          <a:lstStyle/>
          <a:p>
            <a:r>
              <a:rPr lang="en-US" altLang="en-US"/>
              <a:t>But the biggest challenges are systemic</a:t>
            </a:r>
          </a:p>
        </p:txBody>
      </p:sp>
      <p:sp>
        <p:nvSpPr>
          <p:cNvPr id="68611" name="Content Placeholder 2">
            <a:extLst>
              <a:ext uri="{FF2B5EF4-FFF2-40B4-BE49-F238E27FC236}">
                <a16:creationId xmlns:a16="http://schemas.microsoft.com/office/drawing/2014/main" id="{BA69D2A8-F0E8-FA38-84FC-AF5F2B013854}"/>
              </a:ext>
            </a:extLst>
          </p:cNvPr>
          <p:cNvSpPr>
            <a:spLocks noGrp="1" noChangeArrowheads="1"/>
          </p:cNvSpPr>
          <p:nvPr>
            <p:ph idx="1"/>
          </p:nvPr>
        </p:nvSpPr>
        <p:spPr/>
        <p:txBody>
          <a:bodyPr/>
          <a:lstStyle/>
          <a:p>
            <a:r>
              <a:rPr lang="en-US" altLang="en-US" dirty="0"/>
              <a:t>Health system that does not like complexity</a:t>
            </a:r>
          </a:p>
          <a:p>
            <a:pPr lvl="1"/>
            <a:r>
              <a:rPr lang="en-US" altLang="en-US" dirty="0"/>
              <a:t>What if injections are complex?</a:t>
            </a:r>
          </a:p>
          <a:p>
            <a:pPr lvl="1"/>
            <a:r>
              <a:rPr lang="en-US" altLang="en-US" dirty="0"/>
              <a:t>Tolerance for more than one regimen is </a:t>
            </a:r>
            <a:r>
              <a:rPr lang="en-US" altLang="en-US" u="sng" dirty="0"/>
              <a:t>low</a:t>
            </a:r>
          </a:p>
          <a:p>
            <a:r>
              <a:rPr lang="en-US" altLang="en-US" u="sng" dirty="0"/>
              <a:t>BUT important – we have time!</a:t>
            </a:r>
            <a:r>
              <a:rPr lang="en-US" altLang="en-US" dirty="0"/>
              <a:t> We can test with cabotegravir PrEP</a:t>
            </a:r>
            <a:endParaRPr lang="en-US" altLang="en-US" sz="1600" dirty="0"/>
          </a:p>
          <a:p>
            <a:pPr lvl="1"/>
            <a:r>
              <a:rPr lang="en-US" altLang="en-US" dirty="0"/>
              <a:t>We must learn, and we must learn fast</a:t>
            </a:r>
          </a:p>
        </p:txBody>
      </p:sp>
      <p:pic>
        <p:nvPicPr>
          <p:cNvPr id="2" name="Picture 1" descr="A picture containing clipart&#10;&#10;Description automatically generated">
            <a:extLst>
              <a:ext uri="{FF2B5EF4-FFF2-40B4-BE49-F238E27FC236}">
                <a16:creationId xmlns:a16="http://schemas.microsoft.com/office/drawing/2014/main" id="{424E0FE2-3E75-AC71-FA63-37A55373E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9087" y="282037"/>
            <a:ext cx="827584" cy="14086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fade">
                                      <p:cBhvr>
                                        <p:cTn id="10" dur="500"/>
                                        <p:tgtEl>
                                          <p:spTgt spid="686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Effect transition="in" filter="fade">
                                      <p:cBhvr>
                                        <p:cTn id="13" dur="500"/>
                                        <p:tgtEl>
                                          <p:spTgt spid="686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611">
                                            <p:txEl>
                                              <p:pRg st="3" end="3"/>
                                            </p:txEl>
                                          </p:spTgt>
                                        </p:tgtEl>
                                        <p:attrNameLst>
                                          <p:attrName>style.visibility</p:attrName>
                                        </p:attrNameLst>
                                      </p:cBhvr>
                                      <p:to>
                                        <p:strVal val="visible"/>
                                      </p:to>
                                    </p:set>
                                    <p:animEffect transition="in" filter="fade">
                                      <p:cBhvr>
                                        <p:cTn id="18" dur="500"/>
                                        <p:tgtEl>
                                          <p:spTgt spid="686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animEffect transition="in" filter="fade">
                                      <p:cBhvr>
                                        <p:cTn id="21"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7E00-09EF-C599-DBEE-BB9B9D998262}"/>
              </a:ext>
            </a:extLst>
          </p:cNvPr>
          <p:cNvSpPr>
            <a:spLocks noGrp="1"/>
          </p:cNvSpPr>
          <p:nvPr>
            <p:ph type="title"/>
          </p:nvPr>
        </p:nvSpPr>
        <p:spPr/>
        <p:txBody>
          <a:bodyPr/>
          <a:lstStyle/>
          <a:p>
            <a:r>
              <a:rPr lang="en-US" dirty="0"/>
              <a:t>Getting old (and large) with HIV</a:t>
            </a:r>
          </a:p>
        </p:txBody>
      </p:sp>
      <p:sp>
        <p:nvSpPr>
          <p:cNvPr id="3" name="Content Placeholder 2">
            <a:extLst>
              <a:ext uri="{FF2B5EF4-FFF2-40B4-BE49-F238E27FC236}">
                <a16:creationId xmlns:a16="http://schemas.microsoft.com/office/drawing/2014/main" id="{01EAD5A4-18EA-625C-8AF6-120BD3AB2637}"/>
              </a:ext>
            </a:extLst>
          </p:cNvPr>
          <p:cNvSpPr>
            <a:spLocks noGrp="1"/>
          </p:cNvSpPr>
          <p:nvPr>
            <p:ph idx="1"/>
          </p:nvPr>
        </p:nvSpPr>
        <p:spPr>
          <a:xfrm>
            <a:off x="293231" y="2988711"/>
            <a:ext cx="8164969" cy="4351338"/>
          </a:xfrm>
        </p:spPr>
        <p:txBody>
          <a:bodyPr/>
          <a:lstStyle/>
          <a:p>
            <a:r>
              <a:rPr lang="en-US" dirty="0"/>
              <a:t>People with HIV fall out of and re-enter the (unfriendly) system</a:t>
            </a:r>
          </a:p>
          <a:p>
            <a:r>
              <a:rPr lang="en-US" dirty="0"/>
              <a:t>They get chronic diseases – like we all do</a:t>
            </a:r>
          </a:p>
          <a:p>
            <a:r>
              <a:rPr lang="en-US" dirty="0"/>
              <a:t>They gain weight – like we all do (except more)</a:t>
            </a:r>
          </a:p>
        </p:txBody>
      </p:sp>
      <p:pic>
        <p:nvPicPr>
          <p:cNvPr id="4" name="Picture 4" descr="47cfd07cd854413_babushko">
            <a:extLst>
              <a:ext uri="{FF2B5EF4-FFF2-40B4-BE49-F238E27FC236}">
                <a16:creationId xmlns:a16="http://schemas.microsoft.com/office/drawing/2014/main" id="{AAA042E0-0456-1770-A76F-A431D291A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3284" y="3098401"/>
            <a:ext cx="2177654"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4FC2C82-3119-AC21-16DE-BC1BA9D84C98}"/>
              </a:ext>
            </a:extLst>
          </p:cNvPr>
          <p:cNvSpPr txBox="1"/>
          <p:nvPr/>
        </p:nvSpPr>
        <p:spPr>
          <a:xfrm>
            <a:off x="381623" y="1663148"/>
            <a:ext cx="10439400" cy="1200329"/>
          </a:xfrm>
          <a:prstGeom prst="rect">
            <a:avLst/>
          </a:prstGeom>
          <a:solidFill>
            <a:schemeClr val="bg1"/>
          </a:solidFill>
          <a:ln w="38100">
            <a:solidFill>
              <a:schemeClr val="tx1"/>
            </a:solidFill>
          </a:ln>
        </p:spPr>
        <p:txBody>
          <a:bodyPr wrap="square" rtlCol="0">
            <a:spAutoFit/>
          </a:bodyPr>
          <a:lstStyle/>
          <a:p>
            <a:pPr algn="ctr"/>
            <a:r>
              <a:rPr lang="en-US" sz="2400" dirty="0"/>
              <a:t>“…life expectancy was </a:t>
            </a:r>
            <a:r>
              <a:rPr lang="en-US" sz="2400" u="sng" dirty="0">
                <a:highlight>
                  <a:srgbClr val="FFFF00"/>
                </a:highlight>
              </a:rPr>
              <a:t>only a few years lower</a:t>
            </a:r>
            <a:r>
              <a:rPr lang="en-US" sz="2400" dirty="0">
                <a:highlight>
                  <a:srgbClr val="FFFF00"/>
                </a:highlight>
              </a:rPr>
              <a:t> </a:t>
            </a:r>
            <a:r>
              <a:rPr lang="en-US" sz="2400" dirty="0"/>
              <a:t>than that in the general population …. However, for people with low CD4 counts at the start of follow-up, life-expectancy estimates were </a:t>
            </a:r>
            <a:r>
              <a:rPr lang="en-US" sz="2400" u="sng" dirty="0"/>
              <a:t>substantially lower</a:t>
            </a:r>
            <a:r>
              <a:rPr lang="en-US" sz="2400" dirty="0"/>
              <a:t>….”</a:t>
            </a:r>
          </a:p>
        </p:txBody>
      </p:sp>
    </p:spTree>
    <p:extLst>
      <p:ext uri="{BB962C8B-B14F-4D97-AF65-F5344CB8AC3E}">
        <p14:creationId xmlns:p14="http://schemas.microsoft.com/office/powerpoint/2010/main" val="311951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B991E1-723C-474B-92C2-CECAC36D61E1}"/>
              </a:ext>
            </a:extLst>
          </p:cNvPr>
          <p:cNvPicPr>
            <a:picLocks noChangeAspect="1"/>
          </p:cNvPicPr>
          <p:nvPr/>
        </p:nvPicPr>
        <p:blipFill rotWithShape="1">
          <a:blip r:embed="rId3">
            <a:clrChange>
              <a:clrFrom>
                <a:srgbClr val="FDFDFD"/>
              </a:clrFrom>
              <a:clrTo>
                <a:srgbClr val="FDFDFD">
                  <a:alpha val="0"/>
                </a:srgbClr>
              </a:clrTo>
            </a:clrChange>
          </a:blip>
          <a:srcRect b="19972"/>
          <a:stretch/>
        </p:blipFill>
        <p:spPr>
          <a:xfrm>
            <a:off x="2783633" y="395734"/>
            <a:ext cx="6363479" cy="3751145"/>
          </a:xfrm>
          <a:prstGeom prst="rect">
            <a:avLst/>
          </a:prstGeom>
        </p:spPr>
      </p:pic>
      <p:pic>
        <p:nvPicPr>
          <p:cNvPr id="8" name="Picture 7">
            <a:extLst>
              <a:ext uri="{FF2B5EF4-FFF2-40B4-BE49-F238E27FC236}">
                <a16:creationId xmlns:a16="http://schemas.microsoft.com/office/drawing/2014/main" id="{27D7B0E3-7C82-454C-B986-877E01BBE8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7391" y="2234185"/>
            <a:ext cx="1226209" cy="1226209"/>
          </a:xfrm>
          <a:prstGeom prst="rect">
            <a:avLst/>
          </a:prstGeom>
        </p:spPr>
      </p:pic>
      <p:pic>
        <p:nvPicPr>
          <p:cNvPr id="6" name="Picture 5" descr="A close up of a map&#10;&#10;Description automatically generated">
            <a:extLst>
              <a:ext uri="{FF2B5EF4-FFF2-40B4-BE49-F238E27FC236}">
                <a16:creationId xmlns:a16="http://schemas.microsoft.com/office/drawing/2014/main" id="{31ADA0DC-2ACB-4FB2-8166-DD5E2ED39A2D}"/>
              </a:ext>
            </a:extLst>
          </p:cNvPr>
          <p:cNvPicPr>
            <a:picLocks noChangeAspect="1"/>
          </p:cNvPicPr>
          <p:nvPr/>
        </p:nvPicPr>
        <p:blipFill>
          <a:blip r:embed="rId5"/>
          <a:stretch>
            <a:fillRect/>
          </a:stretch>
        </p:blipFill>
        <p:spPr>
          <a:xfrm>
            <a:off x="285010" y="3309157"/>
            <a:ext cx="6392065" cy="3394906"/>
          </a:xfrm>
          <a:prstGeom prst="rect">
            <a:avLst/>
          </a:prstGeom>
          <a:ln w="12700">
            <a:solidFill>
              <a:schemeClr val="tx1"/>
            </a:solidFill>
          </a:ln>
        </p:spPr>
      </p:pic>
      <p:sp>
        <p:nvSpPr>
          <p:cNvPr id="3" name="TextBox 2">
            <a:extLst>
              <a:ext uri="{FF2B5EF4-FFF2-40B4-BE49-F238E27FC236}">
                <a16:creationId xmlns:a16="http://schemas.microsoft.com/office/drawing/2014/main" id="{F0D21299-4F19-4B1E-AFE9-FBB494718B35}"/>
              </a:ext>
            </a:extLst>
          </p:cNvPr>
          <p:cNvSpPr txBox="1"/>
          <p:nvPr/>
        </p:nvSpPr>
        <p:spPr>
          <a:xfrm>
            <a:off x="1541351" y="666974"/>
            <a:ext cx="1585539" cy="477054"/>
          </a:xfrm>
          <a:prstGeom prst="rect">
            <a:avLst/>
          </a:prstGeom>
          <a:solidFill>
            <a:schemeClr val="bg1"/>
          </a:solidFill>
        </p:spPr>
        <p:txBody>
          <a:bodyPr wrap="square" rtlCol="0">
            <a:spAutoFit/>
          </a:bodyPr>
          <a:lstStyle/>
          <a:p>
            <a:pPr algn="ctr" defTabSz="405318"/>
            <a:endParaRPr lang="en-ZA" sz="2500" kern="0" dirty="0">
              <a:solidFill>
                <a:sysClr val="windowText" lastClr="000000"/>
              </a:solidFill>
              <a:latin typeface="Calibri" panose="020F0502020204030204"/>
              <a:sym typeface="Helvetica Light"/>
            </a:endParaRPr>
          </a:p>
        </p:txBody>
      </p:sp>
      <p:pic>
        <p:nvPicPr>
          <p:cNvPr id="4" name="Picture 4" descr="A person shaking another person's hand&#10;&#10;Description automatically generated with medium confidence">
            <a:extLst>
              <a:ext uri="{FF2B5EF4-FFF2-40B4-BE49-F238E27FC236}">
                <a16:creationId xmlns:a16="http://schemas.microsoft.com/office/drawing/2014/main" id="{DEFF6CCA-0346-8CD7-70D7-E959A3576A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802" y="1810788"/>
            <a:ext cx="2360175" cy="11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A person sleeping in bed&#10;&#10;Description automatically generated with low confidence">
            <a:extLst>
              <a:ext uri="{FF2B5EF4-FFF2-40B4-BE49-F238E27FC236}">
                <a16:creationId xmlns:a16="http://schemas.microsoft.com/office/drawing/2014/main" id="{9180314C-AFA2-B06E-F3F7-DC171B5DBC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6730" y="3512660"/>
            <a:ext cx="1954924" cy="97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descr="A picture containing person, yellow&#10;&#10;Description automatically generated">
            <a:extLst>
              <a:ext uri="{FF2B5EF4-FFF2-40B4-BE49-F238E27FC236}">
                <a16:creationId xmlns:a16="http://schemas.microsoft.com/office/drawing/2014/main" id="{D1FBB2F8-6B25-37FE-8489-C0931916D0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4926" y="320667"/>
            <a:ext cx="2961615" cy="149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449E9EE-CD69-517C-4FF3-D1FBB3CA8EB3}"/>
              </a:ext>
            </a:extLst>
          </p:cNvPr>
          <p:cNvSpPr txBox="1"/>
          <p:nvPr/>
        </p:nvSpPr>
        <p:spPr>
          <a:xfrm>
            <a:off x="7050024" y="5006610"/>
            <a:ext cx="4480560" cy="1015663"/>
          </a:xfrm>
          <a:prstGeom prst="rect">
            <a:avLst/>
          </a:prstGeom>
          <a:noFill/>
          <a:ln w="12700">
            <a:solidFill>
              <a:schemeClr val="tx1"/>
            </a:solidFill>
          </a:ln>
        </p:spPr>
        <p:txBody>
          <a:bodyPr wrap="square" rtlCol="0">
            <a:spAutoFit/>
          </a:bodyPr>
          <a:lstStyle/>
          <a:p>
            <a:pPr algn="ctr"/>
            <a:r>
              <a:rPr lang="en-US" sz="2000" dirty="0"/>
              <a:t>One patient on ADVANCE, BMI&gt;60: “I have done everything you told me, please help me”.</a:t>
            </a:r>
          </a:p>
        </p:txBody>
      </p:sp>
    </p:spTree>
    <p:extLst>
      <p:ext uri="{BB962C8B-B14F-4D97-AF65-F5344CB8AC3E}">
        <p14:creationId xmlns:p14="http://schemas.microsoft.com/office/powerpoint/2010/main" val="2099970758"/>
      </p:ext>
    </p:extLst>
  </p:cSld>
  <p:clrMapOvr>
    <a:masterClrMapping/>
  </p:clrMapOvr>
  <mc:AlternateContent xmlns:mc="http://schemas.openxmlformats.org/markup-compatibility/2006" xmlns:p14="http://schemas.microsoft.com/office/powerpoint/2010/main">
    <mc:Choice Requires="p14">
      <p:transition spd="slow" p14:dur="2000" advTm="76370"/>
    </mc:Choice>
    <mc:Fallback xmlns="">
      <p:transition spd="slow" advTm="7637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EF28-FFE9-7622-2D58-440FF61CA63E}"/>
              </a:ext>
            </a:extLst>
          </p:cNvPr>
          <p:cNvSpPr>
            <a:spLocks noGrp="1"/>
          </p:cNvSpPr>
          <p:nvPr>
            <p:ph type="title"/>
          </p:nvPr>
        </p:nvSpPr>
        <p:spPr/>
        <p:txBody>
          <a:bodyPr/>
          <a:lstStyle/>
          <a:p>
            <a:r>
              <a:rPr lang="en-US" dirty="0"/>
              <a:t>Weight gain and obesity</a:t>
            </a:r>
          </a:p>
        </p:txBody>
      </p:sp>
      <p:sp>
        <p:nvSpPr>
          <p:cNvPr id="3" name="Content Placeholder 2">
            <a:extLst>
              <a:ext uri="{FF2B5EF4-FFF2-40B4-BE49-F238E27FC236}">
                <a16:creationId xmlns:a16="http://schemas.microsoft.com/office/drawing/2014/main" id="{5A285054-A4BA-CA2A-A3FB-A31D8A60CFB2}"/>
              </a:ext>
            </a:extLst>
          </p:cNvPr>
          <p:cNvSpPr>
            <a:spLocks noGrp="1"/>
          </p:cNvSpPr>
          <p:nvPr>
            <p:ph idx="1"/>
          </p:nvPr>
        </p:nvSpPr>
        <p:spPr>
          <a:xfrm>
            <a:off x="838200" y="1825625"/>
            <a:ext cx="7508358" cy="4838616"/>
          </a:xfrm>
        </p:spPr>
        <p:txBody>
          <a:bodyPr>
            <a:normAutofit/>
          </a:bodyPr>
          <a:lstStyle/>
          <a:p>
            <a:r>
              <a:rPr lang="en-US" dirty="0"/>
              <a:t>Traditional medical advice: “</a:t>
            </a:r>
            <a:r>
              <a:rPr lang="en-US" i="1" dirty="0"/>
              <a:t>move more and eat less</a:t>
            </a:r>
            <a:r>
              <a:rPr lang="en-US" dirty="0"/>
              <a:t>” – which </a:t>
            </a:r>
            <a:r>
              <a:rPr lang="en-US" u="sng" dirty="0"/>
              <a:t>do not work</a:t>
            </a:r>
            <a:r>
              <a:rPr lang="en-US" dirty="0"/>
              <a:t> for weight loss by themselves</a:t>
            </a:r>
          </a:p>
          <a:p>
            <a:r>
              <a:rPr lang="en-US" dirty="0"/>
              <a:t>New medications </a:t>
            </a:r>
            <a:r>
              <a:rPr lang="en-US" sz="1600" dirty="0"/>
              <a:t>(and old medications) </a:t>
            </a:r>
            <a:r>
              <a:rPr lang="en-US" dirty="0"/>
              <a:t>– 15-20% weight loss </a:t>
            </a:r>
            <a:r>
              <a:rPr lang="en-US" u="sng" dirty="0"/>
              <a:t>routinely</a:t>
            </a:r>
            <a:r>
              <a:rPr lang="en-US" dirty="0"/>
              <a:t> after 14-15 months</a:t>
            </a:r>
          </a:p>
          <a:p>
            <a:r>
              <a:rPr lang="en-US" dirty="0"/>
              <a:t>But need to address </a:t>
            </a:r>
            <a:r>
              <a:rPr lang="en-US"/>
              <a:t>food industry</a:t>
            </a:r>
            <a:endParaRPr lang="en-US" dirty="0"/>
          </a:p>
          <a:p>
            <a:r>
              <a:rPr lang="en-US" dirty="0"/>
              <a:t>Civil society alliances forcing government to action</a:t>
            </a:r>
          </a:p>
          <a:p>
            <a:endParaRPr lang="en-US" dirty="0"/>
          </a:p>
        </p:txBody>
      </p:sp>
      <p:pic>
        <p:nvPicPr>
          <p:cNvPr id="5" name="Picture 4">
            <a:extLst>
              <a:ext uri="{FF2B5EF4-FFF2-40B4-BE49-F238E27FC236}">
                <a16:creationId xmlns:a16="http://schemas.microsoft.com/office/drawing/2014/main" id="{483D6021-0702-B1BA-ED15-F601CC4BF8A0}"/>
              </a:ext>
            </a:extLst>
          </p:cNvPr>
          <p:cNvPicPr>
            <a:picLocks noChangeAspect="1"/>
          </p:cNvPicPr>
          <p:nvPr/>
        </p:nvPicPr>
        <p:blipFill>
          <a:blip r:embed="rId2"/>
          <a:stretch>
            <a:fillRect/>
          </a:stretch>
        </p:blipFill>
        <p:spPr>
          <a:xfrm>
            <a:off x="8075724" y="193759"/>
            <a:ext cx="3923072" cy="1631866"/>
          </a:xfrm>
          <a:prstGeom prst="rect">
            <a:avLst/>
          </a:prstGeom>
          <a:ln w="12700">
            <a:solidFill>
              <a:schemeClr val="tx1"/>
            </a:solidFill>
          </a:ln>
        </p:spPr>
      </p:pic>
      <p:pic>
        <p:nvPicPr>
          <p:cNvPr id="7" name="Picture 6">
            <a:extLst>
              <a:ext uri="{FF2B5EF4-FFF2-40B4-BE49-F238E27FC236}">
                <a16:creationId xmlns:a16="http://schemas.microsoft.com/office/drawing/2014/main" id="{43293C81-70C6-1597-4B68-50E72A12726C}"/>
              </a:ext>
            </a:extLst>
          </p:cNvPr>
          <p:cNvPicPr>
            <a:picLocks noChangeAspect="1"/>
          </p:cNvPicPr>
          <p:nvPr/>
        </p:nvPicPr>
        <p:blipFill>
          <a:blip r:embed="rId3"/>
          <a:stretch>
            <a:fillRect/>
          </a:stretch>
        </p:blipFill>
        <p:spPr>
          <a:xfrm>
            <a:off x="8255639" y="1960560"/>
            <a:ext cx="3830831" cy="2517077"/>
          </a:xfrm>
          <a:prstGeom prst="rect">
            <a:avLst/>
          </a:prstGeom>
          <a:ln w="12700">
            <a:solidFill>
              <a:schemeClr val="tx1"/>
            </a:solidFill>
          </a:ln>
        </p:spPr>
      </p:pic>
      <p:pic>
        <p:nvPicPr>
          <p:cNvPr id="9" name="Picture 8">
            <a:extLst>
              <a:ext uri="{FF2B5EF4-FFF2-40B4-BE49-F238E27FC236}">
                <a16:creationId xmlns:a16="http://schemas.microsoft.com/office/drawing/2014/main" id="{8C7D9433-489B-F3A9-3207-AB79072DF565}"/>
              </a:ext>
            </a:extLst>
          </p:cNvPr>
          <p:cNvPicPr>
            <a:picLocks noChangeAspect="1"/>
          </p:cNvPicPr>
          <p:nvPr/>
        </p:nvPicPr>
        <p:blipFill>
          <a:blip r:embed="rId4"/>
          <a:stretch>
            <a:fillRect/>
          </a:stretch>
        </p:blipFill>
        <p:spPr>
          <a:xfrm>
            <a:off x="9094608" y="4634273"/>
            <a:ext cx="2711819" cy="2029968"/>
          </a:xfrm>
          <a:prstGeom prst="rect">
            <a:avLst/>
          </a:prstGeom>
          <a:ln w="12700">
            <a:solidFill>
              <a:schemeClr val="tx1"/>
            </a:solidFill>
          </a:ln>
        </p:spPr>
      </p:pic>
    </p:spTree>
    <p:extLst>
      <p:ext uri="{BB962C8B-B14F-4D97-AF65-F5344CB8AC3E}">
        <p14:creationId xmlns:p14="http://schemas.microsoft.com/office/powerpoint/2010/main" val="3283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7E00-09EF-C599-DBEE-BB9B9D998262}"/>
              </a:ext>
            </a:extLst>
          </p:cNvPr>
          <p:cNvSpPr>
            <a:spLocks noGrp="1"/>
          </p:cNvSpPr>
          <p:nvPr>
            <p:ph type="title"/>
          </p:nvPr>
        </p:nvSpPr>
        <p:spPr/>
        <p:txBody>
          <a:bodyPr/>
          <a:lstStyle/>
          <a:p>
            <a:r>
              <a:rPr lang="en-US"/>
              <a:t>Getting </a:t>
            </a:r>
            <a:r>
              <a:rPr lang="en-US" dirty="0"/>
              <a:t>old (and large) with HIV</a:t>
            </a:r>
          </a:p>
        </p:txBody>
      </p:sp>
      <p:sp>
        <p:nvSpPr>
          <p:cNvPr id="3" name="Content Placeholder 2">
            <a:extLst>
              <a:ext uri="{FF2B5EF4-FFF2-40B4-BE49-F238E27FC236}">
                <a16:creationId xmlns:a16="http://schemas.microsoft.com/office/drawing/2014/main" id="{01EAD5A4-18EA-625C-8AF6-120BD3AB2637}"/>
              </a:ext>
            </a:extLst>
          </p:cNvPr>
          <p:cNvSpPr>
            <a:spLocks noGrp="1"/>
          </p:cNvSpPr>
          <p:nvPr>
            <p:ph idx="1"/>
          </p:nvPr>
        </p:nvSpPr>
        <p:spPr>
          <a:xfrm>
            <a:off x="293231" y="2988711"/>
            <a:ext cx="8562011" cy="4351338"/>
          </a:xfrm>
        </p:spPr>
        <p:txBody>
          <a:bodyPr/>
          <a:lstStyle/>
          <a:p>
            <a:r>
              <a:rPr lang="en-US" dirty="0">
                <a:solidFill>
                  <a:schemeClr val="bg2">
                    <a:lumMod val="90000"/>
                  </a:schemeClr>
                </a:solidFill>
              </a:rPr>
              <a:t>People with HIV fall out of and re-enter the (unfriendly) system</a:t>
            </a:r>
          </a:p>
          <a:p>
            <a:r>
              <a:rPr lang="en-US" dirty="0">
                <a:solidFill>
                  <a:schemeClr val="bg2">
                    <a:lumMod val="90000"/>
                  </a:schemeClr>
                </a:solidFill>
              </a:rPr>
              <a:t>They get chronic diseases – like we all do</a:t>
            </a:r>
          </a:p>
          <a:p>
            <a:r>
              <a:rPr lang="en-US" dirty="0">
                <a:solidFill>
                  <a:schemeClr val="bg2">
                    <a:lumMod val="90000"/>
                  </a:schemeClr>
                </a:solidFill>
              </a:rPr>
              <a:t>They gain weight – like we all do (except more)</a:t>
            </a:r>
          </a:p>
          <a:p>
            <a:r>
              <a:rPr lang="en-US" dirty="0"/>
              <a:t>Social determinants, issues like mental health, become more and more important</a:t>
            </a:r>
          </a:p>
        </p:txBody>
      </p:sp>
      <p:pic>
        <p:nvPicPr>
          <p:cNvPr id="4" name="Picture 4" descr="47cfd07cd854413_babushko">
            <a:extLst>
              <a:ext uri="{FF2B5EF4-FFF2-40B4-BE49-F238E27FC236}">
                <a16:creationId xmlns:a16="http://schemas.microsoft.com/office/drawing/2014/main" id="{AAA042E0-0456-1770-A76F-A431D291A9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3284" y="3098401"/>
            <a:ext cx="2177654"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398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96BC44F-EFD3-408B-ABF1-5A42CBEF4F23}"/>
              </a:ext>
            </a:extLst>
          </p:cNvPr>
          <p:cNvPicPr>
            <a:picLocks noChangeAspect="1"/>
          </p:cNvPicPr>
          <p:nvPr/>
        </p:nvPicPr>
        <p:blipFill rotWithShape="1">
          <a:blip r:embed="rId2"/>
          <a:srcRect t="543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7C7802-9DFA-4D8B-9B9B-D9ACAD3ABEF7}"/>
              </a:ext>
            </a:extLst>
          </p:cNvPr>
          <p:cNvSpPr>
            <a:spLocks noGrp="1"/>
          </p:cNvSpPr>
          <p:nvPr>
            <p:ph type="title"/>
          </p:nvPr>
        </p:nvSpPr>
        <p:spPr>
          <a:xfrm>
            <a:off x="7531610" y="365125"/>
            <a:ext cx="3822189" cy="1899912"/>
          </a:xfrm>
        </p:spPr>
        <p:txBody>
          <a:bodyPr>
            <a:normAutofit/>
          </a:bodyPr>
          <a:lstStyle/>
          <a:p>
            <a:r>
              <a:rPr lang="en-US" sz="4000" dirty="0"/>
              <a:t>Finally</a:t>
            </a:r>
          </a:p>
        </p:txBody>
      </p:sp>
      <p:sp>
        <p:nvSpPr>
          <p:cNvPr id="8" name="Content Placeholder 7">
            <a:extLst>
              <a:ext uri="{FF2B5EF4-FFF2-40B4-BE49-F238E27FC236}">
                <a16:creationId xmlns:a16="http://schemas.microsoft.com/office/drawing/2014/main" id="{DCEB4064-8941-011B-D152-84FB6937C904}"/>
              </a:ext>
            </a:extLst>
          </p:cNvPr>
          <p:cNvSpPr>
            <a:spLocks noGrp="1"/>
          </p:cNvSpPr>
          <p:nvPr>
            <p:ph idx="1"/>
          </p:nvPr>
        </p:nvSpPr>
        <p:spPr>
          <a:xfrm>
            <a:off x="7223760" y="1855684"/>
            <a:ext cx="4965191" cy="5002306"/>
          </a:xfrm>
        </p:spPr>
        <p:txBody>
          <a:bodyPr>
            <a:normAutofit/>
          </a:bodyPr>
          <a:lstStyle/>
          <a:p>
            <a:r>
              <a:rPr lang="en-US" sz="2000" dirty="0"/>
              <a:t>New drugs are exciting but are not going to fix systems</a:t>
            </a:r>
          </a:p>
          <a:p>
            <a:r>
              <a:rPr lang="en-US" sz="2000" dirty="0"/>
              <a:t>Long-acting formulations will stress inflexible primary care</a:t>
            </a:r>
          </a:p>
          <a:p>
            <a:r>
              <a:rPr lang="en-US" sz="2000" dirty="0"/>
              <a:t>Need a plan for weight gain</a:t>
            </a:r>
          </a:p>
          <a:p>
            <a:r>
              <a:rPr lang="en-US" sz="2000" dirty="0"/>
              <a:t>Need creativity and activism for integration, better systems</a:t>
            </a:r>
          </a:p>
          <a:p>
            <a:endParaRPr lang="en-US" sz="2000" dirty="0"/>
          </a:p>
          <a:p>
            <a:endParaRPr lang="en-US" sz="2000" dirty="0"/>
          </a:p>
          <a:p>
            <a:endParaRPr lang="en-US" sz="2000" dirty="0"/>
          </a:p>
        </p:txBody>
      </p:sp>
      <p:pic>
        <p:nvPicPr>
          <p:cNvPr id="15" name="Picture 10">
            <a:extLst>
              <a:ext uri="{FF2B5EF4-FFF2-40B4-BE49-F238E27FC236}">
                <a16:creationId xmlns:a16="http://schemas.microsoft.com/office/drawing/2014/main" id="{194726E5-9F43-465D-AA04-1750EB081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10143642" y="447522"/>
            <a:ext cx="1211680" cy="1211680"/>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Title 1">
            <a:extLst>
              <a:ext uri="{FF2B5EF4-FFF2-40B4-BE49-F238E27FC236}">
                <a16:creationId xmlns:a16="http://schemas.microsoft.com/office/drawing/2014/main" id="{217AE27F-F2CA-0D04-2074-121A7A46E0D5}"/>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kern="1200">
                <a:solidFill>
                  <a:srgbClr val="FFFFFF"/>
                </a:solidFill>
                <a:latin typeface="+mj-lt"/>
                <a:ea typeface="+mj-ea"/>
                <a:cs typeface="+mj-cs"/>
              </a:rPr>
              <a:t>Shout out… https://i-base.info/</a:t>
            </a:r>
          </a:p>
        </p:txBody>
      </p:sp>
      <p:pic>
        <p:nvPicPr>
          <p:cNvPr id="81923" name="Content Placeholder 4">
            <a:extLst>
              <a:ext uri="{FF2B5EF4-FFF2-40B4-BE49-F238E27FC236}">
                <a16:creationId xmlns:a16="http://schemas.microsoft.com/office/drawing/2014/main" id="{3508806B-6F74-0ED6-69A1-8DDECB9DF0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777316" y="1690281"/>
            <a:ext cx="6780700" cy="34751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A461F-4A8B-4784-B9A7-D1DF0E8C4ADD}"/>
              </a:ext>
            </a:extLst>
          </p:cNvPr>
          <p:cNvSpPr>
            <a:spLocks noGrp="1"/>
          </p:cNvSpPr>
          <p:nvPr>
            <p:ph type="title"/>
          </p:nvPr>
        </p:nvSpPr>
        <p:spPr/>
        <p:txBody>
          <a:bodyPr/>
          <a:lstStyle/>
          <a:p>
            <a:r>
              <a:rPr lang="en-ZA" dirty="0"/>
              <a:t>HIV treatment is VERY effective, </a:t>
            </a:r>
            <a:r>
              <a:rPr lang="en-ZA" u="sng" dirty="0"/>
              <a:t>if</a:t>
            </a:r>
            <a:r>
              <a:rPr lang="en-ZA" dirty="0"/>
              <a:t> given early</a:t>
            </a:r>
          </a:p>
        </p:txBody>
      </p:sp>
      <p:pic>
        <p:nvPicPr>
          <p:cNvPr id="5" name="Content Placeholder 4" descr="Graphical user interface, chart&#10;&#10;Description automatically generated">
            <a:extLst>
              <a:ext uri="{FF2B5EF4-FFF2-40B4-BE49-F238E27FC236}">
                <a16:creationId xmlns:a16="http://schemas.microsoft.com/office/drawing/2014/main" id="{B14B9B75-92BD-E6D9-1FD8-15FD6C4BA0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822" y="1277325"/>
            <a:ext cx="8478318" cy="4899639"/>
          </a:xfrm>
        </p:spPr>
      </p:pic>
      <p:sp>
        <p:nvSpPr>
          <p:cNvPr id="3" name="TextBox 2">
            <a:extLst>
              <a:ext uri="{FF2B5EF4-FFF2-40B4-BE49-F238E27FC236}">
                <a16:creationId xmlns:a16="http://schemas.microsoft.com/office/drawing/2014/main" id="{CB67BFCE-65C4-913F-C6D5-5A7AA9C86CBB}"/>
              </a:ext>
            </a:extLst>
          </p:cNvPr>
          <p:cNvSpPr txBox="1"/>
          <p:nvPr/>
        </p:nvSpPr>
        <p:spPr>
          <a:xfrm>
            <a:off x="760287" y="2572271"/>
            <a:ext cx="10439400" cy="2308324"/>
          </a:xfrm>
          <a:prstGeom prst="rect">
            <a:avLst/>
          </a:prstGeom>
          <a:solidFill>
            <a:schemeClr val="bg1"/>
          </a:solidFill>
          <a:ln w="38100">
            <a:solidFill>
              <a:schemeClr val="tx1"/>
            </a:solidFill>
          </a:ln>
        </p:spPr>
        <p:txBody>
          <a:bodyPr wrap="square" rtlCol="0">
            <a:spAutoFit/>
          </a:bodyPr>
          <a:lstStyle/>
          <a:p>
            <a:pPr algn="ctr"/>
            <a:r>
              <a:rPr lang="en-US" sz="3600" dirty="0"/>
              <a:t>“…life expectancy was </a:t>
            </a:r>
            <a:r>
              <a:rPr lang="en-US" sz="3600" u="sng" dirty="0"/>
              <a:t>only a few years lower</a:t>
            </a:r>
            <a:r>
              <a:rPr lang="en-US" sz="3600" dirty="0"/>
              <a:t> than that in the general population …. However, for people with low CD4 counts at the start of follow-up, life-expectancy estimates were </a:t>
            </a:r>
            <a:r>
              <a:rPr lang="en-US" sz="3600" u="sng" dirty="0"/>
              <a:t>substantially lower</a:t>
            </a:r>
            <a:r>
              <a:rPr lang="en-US" sz="3600" dirty="0"/>
              <a:t>….”</a:t>
            </a:r>
          </a:p>
        </p:txBody>
      </p:sp>
      <p:pic>
        <p:nvPicPr>
          <p:cNvPr id="7" name="Picture 6">
            <a:extLst>
              <a:ext uri="{FF2B5EF4-FFF2-40B4-BE49-F238E27FC236}">
                <a16:creationId xmlns:a16="http://schemas.microsoft.com/office/drawing/2014/main" id="{82DFF1A9-09D7-2876-21EB-7C43E49E2278}"/>
              </a:ext>
            </a:extLst>
          </p:cNvPr>
          <p:cNvPicPr>
            <a:picLocks noChangeAspect="1"/>
          </p:cNvPicPr>
          <p:nvPr/>
        </p:nvPicPr>
        <p:blipFill>
          <a:blip r:embed="rId3"/>
          <a:stretch>
            <a:fillRect/>
          </a:stretch>
        </p:blipFill>
        <p:spPr>
          <a:xfrm>
            <a:off x="7806088" y="4996098"/>
            <a:ext cx="4215606" cy="1678911"/>
          </a:xfrm>
          <a:prstGeom prst="rect">
            <a:avLst/>
          </a:prstGeom>
        </p:spPr>
      </p:pic>
    </p:spTree>
    <p:extLst>
      <p:ext uri="{BB962C8B-B14F-4D97-AF65-F5344CB8AC3E}">
        <p14:creationId xmlns:p14="http://schemas.microsoft.com/office/powerpoint/2010/main" val="1342912946"/>
      </p:ext>
    </p:extLst>
  </p:cSld>
  <p:clrMapOvr>
    <a:masterClrMapping/>
  </p:clrMapOvr>
  <mc:AlternateContent xmlns:mc="http://schemas.openxmlformats.org/markup-compatibility/2006" xmlns:p14="http://schemas.microsoft.com/office/powerpoint/2010/main">
    <mc:Choice Requires="p14">
      <p:transition spd="slow" p14:dur="2000" advTm="36849"/>
    </mc:Choice>
    <mc:Fallback xmlns="">
      <p:transition spd="slow" advTm="368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21F5-4C7D-C83A-98E1-DA21B12A6729}"/>
              </a:ext>
            </a:extLst>
          </p:cNvPr>
          <p:cNvSpPr>
            <a:spLocks noGrp="1"/>
          </p:cNvSpPr>
          <p:nvPr>
            <p:ph type="title"/>
          </p:nvPr>
        </p:nvSpPr>
        <p:spPr/>
        <p:txBody>
          <a:bodyPr/>
          <a:lstStyle/>
          <a:p>
            <a:r>
              <a:rPr lang="en-US" dirty="0"/>
              <a:t>Big changes of last 5 years:</a:t>
            </a:r>
          </a:p>
        </p:txBody>
      </p:sp>
      <p:sp>
        <p:nvSpPr>
          <p:cNvPr id="3" name="Content Placeholder 2">
            <a:extLst>
              <a:ext uri="{FF2B5EF4-FFF2-40B4-BE49-F238E27FC236}">
                <a16:creationId xmlns:a16="http://schemas.microsoft.com/office/drawing/2014/main" id="{FB5CCA75-42CB-A6FB-740F-414014A377E9}"/>
              </a:ext>
            </a:extLst>
          </p:cNvPr>
          <p:cNvSpPr>
            <a:spLocks noGrp="1"/>
          </p:cNvSpPr>
          <p:nvPr>
            <p:ph idx="1"/>
          </p:nvPr>
        </p:nvSpPr>
        <p:spPr/>
        <p:txBody>
          <a:bodyPr/>
          <a:lstStyle/>
          <a:p>
            <a:r>
              <a:rPr lang="en-US" dirty="0"/>
              <a:t>Dolutegravir replaced efavirenz</a:t>
            </a:r>
          </a:p>
          <a:p>
            <a:pPr lvl="1"/>
            <a:r>
              <a:rPr lang="en-US" dirty="0"/>
              <a:t>Better side effects</a:t>
            </a:r>
          </a:p>
          <a:p>
            <a:pPr lvl="1"/>
            <a:r>
              <a:rPr lang="en-US" dirty="0"/>
              <a:t>Better persistence</a:t>
            </a:r>
          </a:p>
          <a:p>
            <a:pPr lvl="1"/>
            <a:r>
              <a:rPr lang="en-US" dirty="0"/>
              <a:t>Remarkable resistance profile</a:t>
            </a:r>
          </a:p>
          <a:p>
            <a:pPr lvl="1"/>
            <a:r>
              <a:rPr lang="en-US" dirty="0"/>
              <a:t>Cheaper?</a:t>
            </a:r>
          </a:p>
        </p:txBody>
      </p:sp>
      <p:pic>
        <p:nvPicPr>
          <p:cNvPr id="4" name="Picture 3" descr="A picture containing text, brass, music&#10;&#10;Description automatically generated">
            <a:extLst>
              <a:ext uri="{FF2B5EF4-FFF2-40B4-BE49-F238E27FC236}">
                <a16:creationId xmlns:a16="http://schemas.microsoft.com/office/drawing/2014/main" id="{D420877F-539D-AE6E-B930-692198BCB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631" y="264605"/>
            <a:ext cx="3873674" cy="4752975"/>
          </a:xfrm>
          <a:prstGeom prst="rect">
            <a:avLst/>
          </a:prstGeom>
          <a:noFill/>
        </p:spPr>
      </p:pic>
      <p:sp>
        <p:nvSpPr>
          <p:cNvPr id="5" name="TextBox 4">
            <a:extLst>
              <a:ext uri="{FF2B5EF4-FFF2-40B4-BE49-F238E27FC236}">
                <a16:creationId xmlns:a16="http://schemas.microsoft.com/office/drawing/2014/main" id="{6DA52086-72A9-21C5-E8A1-ECAC4F12A974}"/>
              </a:ext>
            </a:extLst>
          </p:cNvPr>
          <p:cNvSpPr txBox="1"/>
          <p:nvPr/>
        </p:nvSpPr>
        <p:spPr>
          <a:xfrm>
            <a:off x="8757480" y="3856456"/>
            <a:ext cx="1728192" cy="461665"/>
          </a:xfrm>
          <a:prstGeom prst="rect">
            <a:avLst/>
          </a:prstGeom>
          <a:noFill/>
        </p:spPr>
        <p:txBody>
          <a:bodyPr wrap="square" rtlCol="0">
            <a:spAutoFit/>
          </a:bodyPr>
          <a:lstStyle/>
          <a:p>
            <a:pPr algn="ctr"/>
            <a:r>
              <a:rPr lang="en-US" sz="2400" b="1" dirty="0">
                <a:solidFill>
                  <a:srgbClr val="FFC000"/>
                </a:solidFill>
                <a:highlight>
                  <a:srgbClr val="000000"/>
                </a:highlight>
                <a:latin typeface="Algerian" panose="04020705040A02060702" pitchFamily="82" charset="0"/>
              </a:rPr>
              <a:t>Drug</a:t>
            </a:r>
            <a:endParaRPr lang="en-ZA" sz="2400" b="1" dirty="0">
              <a:solidFill>
                <a:srgbClr val="FFC000"/>
              </a:solidFill>
              <a:highlight>
                <a:srgbClr val="000000"/>
              </a:highlight>
              <a:latin typeface="Algerian" panose="04020705040A02060702" pitchFamily="82" charset="0"/>
            </a:endParaRPr>
          </a:p>
        </p:txBody>
      </p:sp>
    </p:spTree>
    <p:extLst>
      <p:ext uri="{BB962C8B-B14F-4D97-AF65-F5344CB8AC3E}">
        <p14:creationId xmlns:p14="http://schemas.microsoft.com/office/powerpoint/2010/main" val="4213232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5">
            <a:extLst>
              <a:ext uri="{FF2B5EF4-FFF2-40B4-BE49-F238E27FC236}">
                <a16:creationId xmlns:a16="http://schemas.microsoft.com/office/drawing/2014/main" id="{32666806-D2E6-4B57-A72F-0304BCC3B9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2576">
            <a:off x="7126990" y="1730658"/>
            <a:ext cx="3314700" cy="24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itle 1">
            <a:extLst>
              <a:ext uri="{FF2B5EF4-FFF2-40B4-BE49-F238E27FC236}">
                <a16:creationId xmlns:a16="http://schemas.microsoft.com/office/drawing/2014/main" id="{26A057B5-51BD-4EB2-88E5-175D6B23D12B}"/>
              </a:ext>
            </a:extLst>
          </p:cNvPr>
          <p:cNvSpPr txBox="1">
            <a:spLocks noChangeArrowheads="1"/>
          </p:cNvSpPr>
          <p:nvPr/>
        </p:nvSpPr>
        <p:spPr bwMode="auto">
          <a:xfrm>
            <a:off x="1847529" y="476672"/>
            <a:ext cx="6848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ct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GB" altLang="en-US" sz="2250">
                <a:solidFill>
                  <a:srgbClr val="027159"/>
                </a:solidFill>
              </a:rPr>
              <a:t>ADVANCE: Study design</a:t>
            </a:r>
          </a:p>
        </p:txBody>
      </p:sp>
      <p:sp>
        <p:nvSpPr>
          <p:cNvPr id="161796" name="Content Placeholder 2">
            <a:extLst>
              <a:ext uri="{FF2B5EF4-FFF2-40B4-BE49-F238E27FC236}">
                <a16:creationId xmlns:a16="http://schemas.microsoft.com/office/drawing/2014/main" id="{AA97FA9B-0C94-4990-9875-E5D45688675A}"/>
              </a:ext>
            </a:extLst>
          </p:cNvPr>
          <p:cNvSpPr txBox="1">
            <a:spLocks noChangeArrowheads="1"/>
          </p:cNvSpPr>
          <p:nvPr/>
        </p:nvSpPr>
        <p:spPr bwMode="auto">
          <a:xfrm>
            <a:off x="2135661" y="1224384"/>
            <a:ext cx="6322219"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514350" indent="-1714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857250" indent="-17145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001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43050" indent="-17145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10000"/>
              </a:lnSpc>
              <a:spcBef>
                <a:spcPts val="563"/>
              </a:spcBef>
              <a:buNone/>
            </a:pPr>
            <a:r>
              <a:rPr lang="en-GB" altLang="en-US" sz="1350">
                <a:solidFill>
                  <a:srgbClr val="000000"/>
                </a:solidFill>
              </a:rPr>
              <a:t>Inclusion criteria: treatment-naïve, HIV-1 RNA level ≥ 500 copies/mL, no TB or pregnancy, no baseline genotyping</a:t>
            </a:r>
            <a:endParaRPr lang="en-ZA" altLang="en-US" sz="1350">
              <a:solidFill>
                <a:srgbClr val="000000"/>
              </a:solidFill>
            </a:endParaRPr>
          </a:p>
        </p:txBody>
      </p:sp>
      <p:sp>
        <p:nvSpPr>
          <p:cNvPr id="8" name="Rectangle 7">
            <a:extLst>
              <a:ext uri="{FF2B5EF4-FFF2-40B4-BE49-F238E27FC236}">
                <a16:creationId xmlns:a16="http://schemas.microsoft.com/office/drawing/2014/main" id="{87C1FF2C-9AE4-4DFA-97ED-19761B76E4E4}"/>
              </a:ext>
            </a:extLst>
          </p:cNvPr>
          <p:cNvSpPr/>
          <p:nvPr/>
        </p:nvSpPr>
        <p:spPr>
          <a:xfrm>
            <a:off x="1992784" y="3622304"/>
            <a:ext cx="5310188" cy="473335"/>
          </a:xfrm>
          <a:prstGeom prst="rect">
            <a:avLst/>
          </a:prstGeom>
        </p:spPr>
        <p:txBody>
          <a:bodyPr>
            <a:spAutoFit/>
          </a:bodyPr>
          <a:lstStyle/>
          <a:p>
            <a:pPr defTabSz="514350">
              <a:defRPr/>
            </a:pPr>
            <a:r>
              <a:rPr lang="en-GB" sz="1238" dirty="0">
                <a:solidFill>
                  <a:prstClr val="black"/>
                </a:solidFill>
                <a:latin typeface="Calibri" panose="020F0502020204030204"/>
              </a:rPr>
              <a:t>Open-label, 96-week study in Johannesburg, South Africa </a:t>
            </a:r>
          </a:p>
          <a:p>
            <a:pPr defTabSz="514350">
              <a:defRPr/>
            </a:pPr>
            <a:r>
              <a:rPr lang="en-GB" sz="1238" dirty="0">
                <a:solidFill>
                  <a:prstClr val="black"/>
                </a:solidFill>
                <a:latin typeface="Calibri" panose="020F0502020204030204"/>
              </a:rPr>
              <a:t>Study visits at Baseline, Week 4, 12, 24, 36, 48, 60, 72, 84, 96, 144, 192</a:t>
            </a:r>
          </a:p>
        </p:txBody>
      </p:sp>
      <p:sp>
        <p:nvSpPr>
          <p:cNvPr id="4" name="Rectangle 3">
            <a:extLst>
              <a:ext uri="{FF2B5EF4-FFF2-40B4-BE49-F238E27FC236}">
                <a16:creationId xmlns:a16="http://schemas.microsoft.com/office/drawing/2014/main" id="{E943B3A8-B378-465C-9243-01E5098D0BD5}"/>
              </a:ext>
            </a:extLst>
          </p:cNvPr>
          <p:cNvSpPr/>
          <p:nvPr/>
        </p:nvSpPr>
        <p:spPr>
          <a:xfrm>
            <a:off x="2015407" y="2163788"/>
            <a:ext cx="1745456" cy="711994"/>
          </a:xfrm>
          <a:prstGeom prst="rect">
            <a:avLst/>
          </a:prstGeom>
          <a:solidFill>
            <a:schemeClr val="bg1">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r>
              <a:rPr lang="en-GB" sz="1013" dirty="0">
                <a:solidFill>
                  <a:prstClr val="white"/>
                </a:solidFill>
                <a:cs typeface="Arial" panose="020B0604020202020204" pitchFamily="34" charset="0"/>
              </a:rPr>
              <a:t>1053 Participants</a:t>
            </a:r>
          </a:p>
        </p:txBody>
      </p:sp>
      <p:sp>
        <p:nvSpPr>
          <p:cNvPr id="6" name="Rectangle 5">
            <a:extLst>
              <a:ext uri="{FF2B5EF4-FFF2-40B4-BE49-F238E27FC236}">
                <a16:creationId xmlns:a16="http://schemas.microsoft.com/office/drawing/2014/main" id="{91EF21D0-D340-4497-AD41-6F01170129D7}"/>
              </a:ext>
            </a:extLst>
          </p:cNvPr>
          <p:cNvSpPr/>
          <p:nvPr/>
        </p:nvSpPr>
        <p:spPr>
          <a:xfrm>
            <a:off x="4599063" y="1735163"/>
            <a:ext cx="1601390" cy="503634"/>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r>
              <a:rPr lang="en-GB" sz="900" dirty="0">
                <a:solidFill>
                  <a:prstClr val="white"/>
                </a:solidFill>
                <a:cs typeface="Arial" panose="020B0604020202020204" pitchFamily="34" charset="0"/>
              </a:rPr>
              <a:t>TAF/FTC+DTG</a:t>
            </a:r>
          </a:p>
          <a:p>
            <a:pPr algn="ctr" defTabSz="514350">
              <a:defRPr/>
            </a:pPr>
            <a:r>
              <a:rPr lang="en-GB" sz="900" dirty="0">
                <a:solidFill>
                  <a:prstClr val="white"/>
                </a:solidFill>
                <a:cs typeface="Arial" panose="020B0604020202020204" pitchFamily="34" charset="0"/>
              </a:rPr>
              <a:t>N=351</a:t>
            </a:r>
          </a:p>
        </p:txBody>
      </p:sp>
      <p:sp>
        <p:nvSpPr>
          <p:cNvPr id="10" name="Rectangle 9">
            <a:extLst>
              <a:ext uri="{FF2B5EF4-FFF2-40B4-BE49-F238E27FC236}">
                <a16:creationId xmlns:a16="http://schemas.microsoft.com/office/drawing/2014/main" id="{873244A7-D1F0-4D63-946E-B009BF5774A0}"/>
              </a:ext>
            </a:extLst>
          </p:cNvPr>
          <p:cNvSpPr/>
          <p:nvPr/>
        </p:nvSpPr>
        <p:spPr>
          <a:xfrm>
            <a:off x="4599063" y="2875782"/>
            <a:ext cx="1601390" cy="502444"/>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r>
              <a:rPr lang="en-GB" sz="900" dirty="0">
                <a:solidFill>
                  <a:prstClr val="white"/>
                </a:solidFill>
                <a:cs typeface="Arial" panose="020B0604020202020204" pitchFamily="34" charset="0"/>
              </a:rPr>
              <a:t>TDF/FTC/EFV</a:t>
            </a:r>
          </a:p>
          <a:p>
            <a:pPr algn="ctr" defTabSz="514350">
              <a:defRPr/>
            </a:pPr>
            <a:r>
              <a:rPr lang="en-GB" sz="900" dirty="0">
                <a:solidFill>
                  <a:prstClr val="white"/>
                </a:solidFill>
                <a:cs typeface="Arial" panose="020B0604020202020204" pitchFamily="34" charset="0"/>
              </a:rPr>
              <a:t>N=351</a:t>
            </a:r>
          </a:p>
        </p:txBody>
      </p:sp>
      <p:sp>
        <p:nvSpPr>
          <p:cNvPr id="11" name="Rectangle 10">
            <a:extLst>
              <a:ext uri="{FF2B5EF4-FFF2-40B4-BE49-F238E27FC236}">
                <a16:creationId xmlns:a16="http://schemas.microsoft.com/office/drawing/2014/main" id="{F353075E-7E21-4ECF-A402-B0BC9B9153A6}"/>
              </a:ext>
            </a:extLst>
          </p:cNvPr>
          <p:cNvSpPr/>
          <p:nvPr/>
        </p:nvSpPr>
        <p:spPr>
          <a:xfrm>
            <a:off x="4599063" y="2275707"/>
            <a:ext cx="1601390" cy="502444"/>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defRPr/>
            </a:pPr>
            <a:r>
              <a:rPr lang="en-GB" sz="900" dirty="0">
                <a:solidFill>
                  <a:prstClr val="white"/>
                </a:solidFill>
                <a:cs typeface="Arial" panose="020B0604020202020204" pitchFamily="34" charset="0"/>
              </a:rPr>
              <a:t>TDF/FTC+DTG</a:t>
            </a:r>
          </a:p>
          <a:p>
            <a:pPr algn="ctr" defTabSz="514350">
              <a:defRPr/>
            </a:pPr>
            <a:r>
              <a:rPr lang="en-GB" sz="900" dirty="0">
                <a:solidFill>
                  <a:prstClr val="white"/>
                </a:solidFill>
                <a:cs typeface="Arial" panose="020B0604020202020204" pitchFamily="34" charset="0"/>
              </a:rPr>
              <a:t>N=351</a:t>
            </a:r>
          </a:p>
        </p:txBody>
      </p:sp>
      <p:cxnSp>
        <p:nvCxnSpPr>
          <p:cNvPr id="13" name="Straight Arrow Connector 12">
            <a:extLst>
              <a:ext uri="{FF2B5EF4-FFF2-40B4-BE49-F238E27FC236}">
                <a16:creationId xmlns:a16="http://schemas.microsoft.com/office/drawing/2014/main" id="{1F0B0CCD-BEE5-4379-87C9-C1F5239AB678}"/>
              </a:ext>
            </a:extLst>
          </p:cNvPr>
          <p:cNvCxnSpPr>
            <a:stCxn id="4" idx="3"/>
          </p:cNvCxnSpPr>
          <p:nvPr/>
        </p:nvCxnSpPr>
        <p:spPr>
          <a:xfrm>
            <a:off x="3760864" y="2519784"/>
            <a:ext cx="82510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4DF034B-9A51-409A-A34A-202F2D60ABD2}"/>
              </a:ext>
            </a:extLst>
          </p:cNvPr>
          <p:cNvCxnSpPr>
            <a:stCxn id="4" idx="3"/>
            <a:endCxn id="6" idx="1"/>
          </p:cNvCxnSpPr>
          <p:nvPr/>
        </p:nvCxnSpPr>
        <p:spPr>
          <a:xfrm flipV="1">
            <a:off x="3760863" y="1987576"/>
            <a:ext cx="838200" cy="5322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DF7997-E62E-49E4-9DCD-5130737E921B}"/>
              </a:ext>
            </a:extLst>
          </p:cNvPr>
          <p:cNvCxnSpPr>
            <a:stCxn id="4" idx="3"/>
            <a:endCxn id="10" idx="1"/>
          </p:cNvCxnSpPr>
          <p:nvPr/>
        </p:nvCxnSpPr>
        <p:spPr>
          <a:xfrm>
            <a:off x="3760863" y="2519785"/>
            <a:ext cx="838200" cy="6072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805" name="TextBox 19">
            <a:extLst>
              <a:ext uri="{FF2B5EF4-FFF2-40B4-BE49-F238E27FC236}">
                <a16:creationId xmlns:a16="http://schemas.microsoft.com/office/drawing/2014/main" id="{A4DC35AA-7179-419C-BF58-9F24C84E152E}"/>
              </a:ext>
            </a:extLst>
          </p:cNvPr>
          <p:cNvSpPr txBox="1">
            <a:spLocks noChangeArrowheads="1"/>
          </p:cNvSpPr>
          <p:nvPr/>
        </p:nvSpPr>
        <p:spPr bwMode="auto">
          <a:xfrm>
            <a:off x="5091139" y="3429544"/>
            <a:ext cx="551754"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675">
                <a:solidFill>
                  <a:srgbClr val="000000"/>
                </a:solidFill>
                <a:cs typeface="Arial" panose="020B0604020202020204" pitchFamily="34" charset="0"/>
              </a:rPr>
              <a:t>  96 weeks</a:t>
            </a:r>
          </a:p>
        </p:txBody>
      </p:sp>
      <p:cxnSp>
        <p:nvCxnSpPr>
          <p:cNvPr id="22" name="Straight Arrow Connector 21">
            <a:extLst>
              <a:ext uri="{FF2B5EF4-FFF2-40B4-BE49-F238E27FC236}">
                <a16:creationId xmlns:a16="http://schemas.microsoft.com/office/drawing/2014/main" id="{BCCE2B86-47BD-4FC3-8E47-3B423AB55466}"/>
              </a:ext>
            </a:extLst>
          </p:cNvPr>
          <p:cNvCxnSpPr>
            <a:cxnSpLocks/>
          </p:cNvCxnSpPr>
          <p:nvPr/>
        </p:nvCxnSpPr>
        <p:spPr>
          <a:xfrm>
            <a:off x="5646814" y="3527053"/>
            <a:ext cx="57626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34F1A1C-DDFD-460A-82B7-305B601CEA0D}"/>
              </a:ext>
            </a:extLst>
          </p:cNvPr>
          <p:cNvCxnSpPr>
            <a:stCxn id="161805" idx="1"/>
          </p:cNvCxnSpPr>
          <p:nvPr/>
        </p:nvCxnSpPr>
        <p:spPr>
          <a:xfrm flipH="1" flipV="1">
            <a:off x="4608591" y="3527054"/>
            <a:ext cx="482549" cy="59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1808" name="Picture 18">
            <a:extLst>
              <a:ext uri="{FF2B5EF4-FFF2-40B4-BE49-F238E27FC236}">
                <a16:creationId xmlns:a16="http://schemas.microsoft.com/office/drawing/2014/main" id="{FC1194F8-4191-4D09-994A-79415BD47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0867" y="4155703"/>
            <a:ext cx="67722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9" name="Picture 1">
            <a:extLst>
              <a:ext uri="{FF2B5EF4-FFF2-40B4-BE49-F238E27FC236}">
                <a16:creationId xmlns:a16="http://schemas.microsoft.com/office/drawing/2014/main" id="{99FF537E-AA62-4031-AD68-8928FE6826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9902" y="3637185"/>
            <a:ext cx="2358628" cy="12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0" name="Picture 4" descr="Diagram&#10;&#10;Description automatically generated">
            <a:extLst>
              <a:ext uri="{FF2B5EF4-FFF2-40B4-BE49-F238E27FC236}">
                <a16:creationId xmlns:a16="http://schemas.microsoft.com/office/drawing/2014/main" id="{6D97F465-7BAD-4078-899C-EFFE00BBA8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3288" y="5115570"/>
            <a:ext cx="1128748" cy="15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6850EE5-4463-79A2-8D8B-57D52400E5AE}"/>
              </a:ext>
            </a:extLst>
          </p:cNvPr>
          <p:cNvPicPr>
            <a:picLocks noChangeAspect="1"/>
          </p:cNvPicPr>
          <p:nvPr/>
        </p:nvPicPr>
        <p:blipFill>
          <a:blip r:embed="rId7"/>
          <a:stretch>
            <a:fillRect/>
          </a:stretch>
        </p:blipFill>
        <p:spPr>
          <a:xfrm>
            <a:off x="2135661" y="4633155"/>
            <a:ext cx="3004297" cy="2000922"/>
          </a:xfrm>
          <a:prstGeom prst="rect">
            <a:avLst/>
          </a:prstGeom>
          <a:ln>
            <a:solidFill>
              <a:schemeClr val="tx1"/>
            </a:solidFill>
          </a:ln>
        </p:spPr>
      </p:pic>
      <p:sp>
        <p:nvSpPr>
          <p:cNvPr id="18" name="Text Box 8">
            <a:extLst>
              <a:ext uri="{FF2B5EF4-FFF2-40B4-BE49-F238E27FC236}">
                <a16:creationId xmlns:a16="http://schemas.microsoft.com/office/drawing/2014/main" id="{8254C245-24B4-2107-82B9-0CA1B7B3352D}"/>
              </a:ext>
            </a:extLst>
          </p:cNvPr>
          <p:cNvSpPr txBox="1"/>
          <p:nvPr/>
        </p:nvSpPr>
        <p:spPr>
          <a:xfrm>
            <a:off x="5374110" y="4679802"/>
            <a:ext cx="1928862" cy="2710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800" b="1" dirty="0">
                <a:solidFill>
                  <a:srgbClr val="4472C4"/>
                </a:solidFill>
                <a:latin typeface="Arial Narrow" panose="020B0604020202020204" pitchFamily="34" charset="0"/>
                <a:ea typeface="Calibri" panose="020F0502020204030204" pitchFamily="34" charset="0"/>
                <a:cs typeface="Times New Roman" panose="02020603050405020304" pitchFamily="18" charset="0"/>
              </a:rPr>
              <a:t>DTG/TDF/FTC, 84.9%</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9">
            <a:extLst>
              <a:ext uri="{FF2B5EF4-FFF2-40B4-BE49-F238E27FC236}">
                <a16:creationId xmlns:a16="http://schemas.microsoft.com/office/drawing/2014/main" id="{DCF07142-3609-627B-19D7-8BE16FAF2143}"/>
              </a:ext>
            </a:extLst>
          </p:cNvPr>
          <p:cNvSpPr txBox="1"/>
          <p:nvPr/>
        </p:nvSpPr>
        <p:spPr>
          <a:xfrm>
            <a:off x="5373414" y="5274851"/>
            <a:ext cx="1841500" cy="254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800" b="1" dirty="0">
                <a:solidFill>
                  <a:srgbClr val="70AD47"/>
                </a:solidFill>
                <a:latin typeface="Arial Narrow" panose="020B0604020202020204" pitchFamily="34" charset="0"/>
                <a:ea typeface="Calibri" panose="020F0502020204030204" pitchFamily="34" charset="0"/>
                <a:cs typeface="Times New Roman" panose="02020603050405020304" pitchFamily="18" charset="0"/>
              </a:rPr>
              <a:t>EFV/TDF/FTC, 78.6%</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0">
            <a:extLst>
              <a:ext uri="{FF2B5EF4-FFF2-40B4-BE49-F238E27FC236}">
                <a16:creationId xmlns:a16="http://schemas.microsoft.com/office/drawing/2014/main" id="{8E23FFA6-56F8-4CE0-AD0A-F168569A5D36}"/>
              </a:ext>
            </a:extLst>
          </p:cNvPr>
          <p:cNvSpPr txBox="1"/>
          <p:nvPr/>
        </p:nvSpPr>
        <p:spPr>
          <a:xfrm>
            <a:off x="5390694" y="4977071"/>
            <a:ext cx="2118370" cy="276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800" b="1" dirty="0">
                <a:solidFill>
                  <a:srgbClr val="C00000"/>
                </a:solidFill>
                <a:latin typeface="Arial Narrow" panose="020B0604020202020204" pitchFamily="34" charset="0"/>
                <a:ea typeface="Calibri" panose="020F0502020204030204" pitchFamily="34" charset="0"/>
                <a:cs typeface="Times New Roman" panose="02020603050405020304" pitchFamily="18" charset="0"/>
              </a:rPr>
              <a:t>DTG/TAF/FTC, 83.8%</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97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1325563"/>
          </a:xfrm>
        </p:spPr>
        <p:txBody>
          <a:bodyPr>
            <a:normAutofit/>
          </a:bodyPr>
          <a:lstStyle/>
          <a:p>
            <a:pPr algn="ctr"/>
            <a:r>
              <a:rPr lang="en-GB" sz="4000" b="1" dirty="0"/>
              <a:t>WHO 2019 guidelines: Dolutegravir</a:t>
            </a:r>
          </a:p>
        </p:txBody>
      </p:sp>
      <p:graphicFrame>
        <p:nvGraphicFramePr>
          <p:cNvPr id="4" name="Content Placeholder 3"/>
          <p:cNvGraphicFramePr>
            <a:graphicFrameLocks noGrp="1"/>
          </p:cNvGraphicFramePr>
          <p:nvPr>
            <p:ph idx="1"/>
          </p:nvPr>
        </p:nvGraphicFramePr>
        <p:xfrm>
          <a:off x="1771135" y="1325564"/>
          <a:ext cx="8612660" cy="2706688"/>
        </p:xfrm>
        <a:graphic>
          <a:graphicData uri="http://schemas.openxmlformats.org/drawingml/2006/table">
            <a:tbl>
              <a:tblPr firstRow="1" bandRow="1">
                <a:tableStyleId>{5C22544A-7EE6-4342-B048-85BDC9FD1C3A}</a:tableStyleId>
              </a:tblPr>
              <a:tblGrid>
                <a:gridCol w="2153165">
                  <a:extLst>
                    <a:ext uri="{9D8B030D-6E8A-4147-A177-3AD203B41FA5}">
                      <a16:colId xmlns:a16="http://schemas.microsoft.com/office/drawing/2014/main" val="2711632982"/>
                    </a:ext>
                  </a:extLst>
                </a:gridCol>
                <a:gridCol w="2153165">
                  <a:extLst>
                    <a:ext uri="{9D8B030D-6E8A-4147-A177-3AD203B41FA5}">
                      <a16:colId xmlns:a16="http://schemas.microsoft.com/office/drawing/2014/main" val="1053357783"/>
                    </a:ext>
                  </a:extLst>
                </a:gridCol>
                <a:gridCol w="2153165">
                  <a:extLst>
                    <a:ext uri="{9D8B030D-6E8A-4147-A177-3AD203B41FA5}">
                      <a16:colId xmlns:a16="http://schemas.microsoft.com/office/drawing/2014/main" val="2774823669"/>
                    </a:ext>
                  </a:extLst>
                </a:gridCol>
                <a:gridCol w="2153165">
                  <a:extLst>
                    <a:ext uri="{9D8B030D-6E8A-4147-A177-3AD203B41FA5}">
                      <a16:colId xmlns:a16="http://schemas.microsoft.com/office/drawing/2014/main" val="1255689101"/>
                    </a:ext>
                  </a:extLst>
                </a:gridCol>
              </a:tblGrid>
              <a:tr h="370389">
                <a:tc>
                  <a:txBody>
                    <a:bodyPr/>
                    <a:lstStyle/>
                    <a:p>
                      <a:r>
                        <a:rPr lang="en-GB" sz="1300" dirty="0"/>
                        <a:t>Population</a:t>
                      </a:r>
                    </a:p>
                  </a:txBody>
                  <a:tcPr marL="57150" marR="57150" marT="28575" marB="28575"/>
                </a:tc>
                <a:tc>
                  <a:txBody>
                    <a:bodyPr/>
                    <a:lstStyle/>
                    <a:p>
                      <a:r>
                        <a:rPr lang="en-GB" sz="1300" dirty="0"/>
                        <a:t>First-line</a:t>
                      </a:r>
                      <a:r>
                        <a:rPr lang="en-GB" sz="1300" baseline="0" dirty="0"/>
                        <a:t> regimens</a:t>
                      </a:r>
                      <a:endParaRPr lang="en-GB" sz="1300" dirty="0"/>
                    </a:p>
                  </a:txBody>
                  <a:tcPr marL="57150" marR="57150" marT="28575" marB="28575"/>
                </a:tc>
                <a:tc>
                  <a:txBody>
                    <a:bodyPr/>
                    <a:lstStyle/>
                    <a:p>
                      <a:r>
                        <a:rPr lang="en-GB" sz="1300" dirty="0"/>
                        <a:t>Second-line</a:t>
                      </a:r>
                      <a:r>
                        <a:rPr lang="en-GB" sz="1300" baseline="0" dirty="0"/>
                        <a:t> regimens</a:t>
                      </a:r>
                      <a:endParaRPr lang="en-GB" sz="1300" dirty="0"/>
                    </a:p>
                  </a:txBody>
                  <a:tcPr marL="57150" marR="57150" marT="28575" marB="28575"/>
                </a:tc>
                <a:tc>
                  <a:txBody>
                    <a:bodyPr/>
                    <a:lstStyle/>
                    <a:p>
                      <a:r>
                        <a:rPr lang="en-GB" sz="1300" dirty="0"/>
                        <a:t>Third-line</a:t>
                      </a:r>
                      <a:r>
                        <a:rPr lang="en-GB" sz="1300" baseline="0" dirty="0"/>
                        <a:t> regimens</a:t>
                      </a:r>
                      <a:endParaRPr lang="en-GB" sz="1300" dirty="0"/>
                    </a:p>
                  </a:txBody>
                  <a:tcPr marL="57150" marR="57150" marT="28575" marB="28575"/>
                </a:tc>
                <a:extLst>
                  <a:ext uri="{0D108BD9-81ED-4DB2-BD59-A6C34878D82A}">
                    <a16:rowId xmlns:a16="http://schemas.microsoft.com/office/drawing/2014/main" val="88516458"/>
                  </a:ext>
                </a:extLst>
              </a:tr>
              <a:tr h="370389">
                <a:tc rowSpan="2">
                  <a:txBody>
                    <a:bodyPr/>
                    <a:lstStyle/>
                    <a:p>
                      <a:r>
                        <a:rPr lang="en-GB" sz="1300" b="1" dirty="0"/>
                        <a:t>Adults and adolescents </a:t>
                      </a:r>
                      <a:br>
                        <a:rPr lang="en-GB" sz="1300" b="1" dirty="0"/>
                      </a:br>
                      <a:r>
                        <a:rPr lang="en-GB" sz="1300" b="1" dirty="0"/>
                        <a:t>(incl. women of</a:t>
                      </a:r>
                      <a:r>
                        <a:rPr lang="en-GB" sz="1300" b="1" baseline="0" dirty="0"/>
                        <a:t> childbearing potential and </a:t>
                      </a:r>
                      <a:br>
                        <a:rPr lang="en-GB" sz="1300" b="1" baseline="0" dirty="0"/>
                      </a:br>
                      <a:r>
                        <a:rPr lang="en-GB" sz="1300" b="1" baseline="0" dirty="0"/>
                        <a:t>pregnant women)</a:t>
                      </a:r>
                      <a:endParaRPr lang="en-GB" sz="1300" b="1" dirty="0"/>
                    </a:p>
                  </a:txBody>
                  <a:tcPr marL="57150" marR="57150" marT="28575" marB="28575"/>
                </a:tc>
                <a:tc>
                  <a:txBody>
                    <a:bodyPr/>
                    <a:lstStyle/>
                    <a:p>
                      <a:r>
                        <a:rPr lang="en-GB" sz="1300" b="1" dirty="0">
                          <a:solidFill>
                            <a:srgbClr val="E644D9"/>
                          </a:solidFill>
                        </a:rPr>
                        <a:t>Two NRTIs + DTG</a:t>
                      </a:r>
                    </a:p>
                  </a:txBody>
                  <a:tcPr marL="57150" marR="57150" marT="28575" marB="28575"/>
                </a:tc>
                <a:tc>
                  <a:txBody>
                    <a:bodyPr/>
                    <a:lstStyle/>
                    <a:p>
                      <a:r>
                        <a:rPr lang="en-GB" sz="1300" dirty="0"/>
                        <a:t>Two NRTIs +</a:t>
                      </a:r>
                      <a:r>
                        <a:rPr lang="en-GB" sz="1300" baseline="0" dirty="0"/>
                        <a:t> (ATV/r or LPV/r)</a:t>
                      </a:r>
                      <a:endParaRPr lang="en-GB" sz="1300" dirty="0"/>
                    </a:p>
                  </a:txBody>
                  <a:tcPr marL="57150" marR="57150" marT="28575" marB="28575"/>
                </a:tc>
                <a:tc rowSpan="5">
                  <a:txBody>
                    <a:bodyPr/>
                    <a:lstStyle/>
                    <a:p>
                      <a:r>
                        <a:rPr lang="en-GB" sz="1300" dirty="0"/>
                        <a:t>DRV/r +</a:t>
                      </a:r>
                      <a:r>
                        <a:rPr lang="en-GB" sz="1300" baseline="0" dirty="0"/>
                        <a:t> </a:t>
                      </a:r>
                      <a:r>
                        <a:rPr lang="en-GB" sz="1300" dirty="0"/>
                        <a:t>DTG + 1–2 NRTIs </a:t>
                      </a:r>
                      <a:br>
                        <a:rPr lang="en-GB" sz="1300" dirty="0"/>
                      </a:br>
                      <a:r>
                        <a:rPr lang="en-GB" sz="1300" dirty="0"/>
                        <a:t>(if possible,</a:t>
                      </a:r>
                      <a:r>
                        <a:rPr lang="en-GB" sz="1300" baseline="0" dirty="0"/>
                        <a:t> </a:t>
                      </a:r>
                      <a:r>
                        <a:rPr lang="en-GB" sz="1300" dirty="0"/>
                        <a:t>consider optimisation using</a:t>
                      </a:r>
                    </a:p>
                    <a:p>
                      <a:r>
                        <a:rPr lang="en-GB" sz="1300" dirty="0"/>
                        <a:t>genotyping)</a:t>
                      </a:r>
                    </a:p>
                  </a:txBody>
                  <a:tcPr marL="57150" marR="57150" marT="28575" marB="28575" anchor="ctr"/>
                </a:tc>
                <a:extLst>
                  <a:ext uri="{0D108BD9-81ED-4DB2-BD59-A6C34878D82A}">
                    <a16:rowId xmlns:a16="http://schemas.microsoft.com/office/drawing/2014/main" val="4163221906"/>
                  </a:ext>
                </a:extLst>
              </a:tr>
              <a:tr h="854743">
                <a:tc vMerge="1">
                  <a:txBody>
                    <a:bodyPr/>
                    <a:lstStyle/>
                    <a:p>
                      <a:endParaRPr lang="en-GB" sz="2000" dirty="0"/>
                    </a:p>
                  </a:txBody>
                  <a:tcPr/>
                </a:tc>
                <a:tc>
                  <a:txBody>
                    <a:bodyPr/>
                    <a:lstStyle/>
                    <a:p>
                      <a:r>
                        <a:rPr lang="en-GB" sz="1300" strike="sngStrike" baseline="0" dirty="0"/>
                        <a:t>Two NRTIs + EFV</a:t>
                      </a:r>
                    </a:p>
                  </a:txBody>
                  <a:tcPr marL="57150" marR="57150" marT="28575" marB="28575"/>
                </a:tc>
                <a:tc>
                  <a:txBody>
                    <a:bodyPr/>
                    <a:lstStyle/>
                    <a:p>
                      <a:r>
                        <a:rPr lang="en-GB" sz="1300" dirty="0"/>
                        <a:t>Two NRTIs + DTG</a:t>
                      </a:r>
                    </a:p>
                  </a:txBody>
                  <a:tcPr marL="57150" marR="57150" marT="28575" marB="28575"/>
                </a:tc>
                <a:tc vMerge="1">
                  <a:txBody>
                    <a:bodyPr/>
                    <a:lstStyle/>
                    <a:p>
                      <a:endParaRPr lang="en-GB" dirty="0"/>
                    </a:p>
                  </a:txBody>
                  <a:tcPr/>
                </a:tc>
                <a:extLst>
                  <a:ext uri="{0D108BD9-81ED-4DB2-BD59-A6C34878D82A}">
                    <a16:rowId xmlns:a16="http://schemas.microsoft.com/office/drawing/2014/main" val="4127612847"/>
                  </a:ext>
                </a:extLst>
              </a:tr>
              <a:tr h="370389">
                <a:tc rowSpan="3">
                  <a:txBody>
                    <a:bodyPr/>
                    <a:lstStyle/>
                    <a:p>
                      <a:r>
                        <a:rPr lang="en-GB" sz="1300" b="1" dirty="0"/>
                        <a:t>Children (0–10 years)</a:t>
                      </a:r>
                    </a:p>
                  </a:txBody>
                  <a:tcPr marL="57150" marR="57150" marT="28575" marB="28575"/>
                </a:tc>
                <a:tc>
                  <a:txBody>
                    <a:bodyPr/>
                    <a:lstStyle/>
                    <a:p>
                      <a:r>
                        <a:rPr lang="en-GB" sz="1300" b="1" dirty="0">
                          <a:solidFill>
                            <a:srgbClr val="E644D9"/>
                          </a:solidFill>
                        </a:rPr>
                        <a:t>Two NRTIs +</a:t>
                      </a:r>
                      <a:r>
                        <a:rPr lang="en-GB" sz="1300" b="1" baseline="0" dirty="0">
                          <a:solidFill>
                            <a:srgbClr val="E644D9"/>
                          </a:solidFill>
                        </a:rPr>
                        <a:t> DTG</a:t>
                      </a:r>
                      <a:endParaRPr lang="en-GB" sz="1300" b="1" dirty="0">
                        <a:solidFill>
                          <a:srgbClr val="E644D9"/>
                        </a:solidFill>
                      </a:endParaRPr>
                    </a:p>
                  </a:txBody>
                  <a:tcPr marL="57150" marR="57150" marT="28575" marB="28575"/>
                </a:tc>
                <a:tc>
                  <a:txBody>
                    <a:bodyPr/>
                    <a:lstStyle/>
                    <a:p>
                      <a:r>
                        <a:rPr lang="en-GB" sz="1300" dirty="0"/>
                        <a:t>Two NRTIs +</a:t>
                      </a:r>
                      <a:r>
                        <a:rPr lang="en-GB" sz="1300" baseline="0" dirty="0"/>
                        <a:t> (ATV/r or LPV/r)</a:t>
                      </a:r>
                      <a:endParaRPr lang="en-GB" sz="1300" dirty="0"/>
                    </a:p>
                  </a:txBody>
                  <a:tcPr marL="57150" marR="57150" marT="28575" marB="28575"/>
                </a:tc>
                <a:tc vMerge="1">
                  <a:txBody>
                    <a:bodyPr/>
                    <a:lstStyle/>
                    <a:p>
                      <a:endParaRPr lang="en-GB" dirty="0"/>
                    </a:p>
                  </a:txBody>
                  <a:tcPr/>
                </a:tc>
                <a:extLst>
                  <a:ext uri="{0D108BD9-81ED-4DB2-BD59-A6C34878D82A}">
                    <a16:rowId xmlns:a16="http://schemas.microsoft.com/office/drawing/2014/main" val="3028620242"/>
                  </a:ext>
                </a:extLst>
              </a:tr>
              <a:tr h="370389">
                <a:tc vMerge="1">
                  <a:txBody>
                    <a:bodyPr/>
                    <a:lstStyle/>
                    <a:p>
                      <a:endParaRPr lang="en-GB" sz="2000" dirty="0"/>
                    </a:p>
                  </a:txBody>
                  <a:tcPr/>
                </a:tc>
                <a:tc>
                  <a:txBody>
                    <a:bodyPr/>
                    <a:lstStyle/>
                    <a:p>
                      <a:r>
                        <a:rPr lang="en-GB" sz="1300" b="1" dirty="0">
                          <a:solidFill>
                            <a:srgbClr val="E644D9"/>
                          </a:solidFill>
                        </a:rPr>
                        <a:t>Two NRTIs</a:t>
                      </a:r>
                      <a:r>
                        <a:rPr lang="en-GB" sz="1300" b="1" baseline="0" dirty="0">
                          <a:solidFill>
                            <a:srgbClr val="E644D9"/>
                          </a:solidFill>
                        </a:rPr>
                        <a:t> + LPV/r</a:t>
                      </a:r>
                      <a:endParaRPr lang="en-GB" sz="1300" b="1" dirty="0">
                        <a:solidFill>
                          <a:srgbClr val="E644D9"/>
                        </a:solidFill>
                      </a:endParaRPr>
                    </a:p>
                  </a:txBody>
                  <a:tcPr marL="57150" marR="57150" marT="28575" marB="28575"/>
                </a:tc>
                <a:tc>
                  <a:txBody>
                    <a:bodyPr/>
                    <a:lstStyle/>
                    <a:p>
                      <a:r>
                        <a:rPr lang="en-GB" sz="1300" dirty="0"/>
                        <a:t>Two NRTIs + DTG</a:t>
                      </a:r>
                      <a:endParaRPr lang="en-GB" sz="1300" baseline="30000" dirty="0"/>
                    </a:p>
                  </a:txBody>
                  <a:tcPr marL="57150" marR="57150" marT="28575" marB="28575"/>
                </a:tc>
                <a:tc vMerge="1">
                  <a:txBody>
                    <a:bodyPr/>
                    <a:lstStyle/>
                    <a:p>
                      <a:endParaRPr lang="en-GB" dirty="0"/>
                    </a:p>
                  </a:txBody>
                  <a:tcPr/>
                </a:tc>
                <a:extLst>
                  <a:ext uri="{0D108BD9-81ED-4DB2-BD59-A6C34878D82A}">
                    <a16:rowId xmlns:a16="http://schemas.microsoft.com/office/drawing/2014/main" val="1726454091"/>
                  </a:ext>
                </a:extLst>
              </a:tr>
              <a:tr h="370389">
                <a:tc vMerge="1">
                  <a:txBody>
                    <a:bodyPr/>
                    <a:lstStyle/>
                    <a:p>
                      <a:endParaRPr lang="en-GB" sz="2000" dirty="0"/>
                    </a:p>
                  </a:txBody>
                  <a:tcPr/>
                </a:tc>
                <a:tc>
                  <a:txBody>
                    <a:bodyPr/>
                    <a:lstStyle/>
                    <a:p>
                      <a:r>
                        <a:rPr lang="en-GB" sz="1300" strike="sngStrike" baseline="0" dirty="0"/>
                        <a:t>Two NRTIs + NNRTI</a:t>
                      </a:r>
                    </a:p>
                  </a:txBody>
                  <a:tcPr marL="57150" marR="57150" marT="28575" marB="28575"/>
                </a:tc>
                <a:tc>
                  <a:txBody>
                    <a:bodyPr/>
                    <a:lstStyle/>
                    <a:p>
                      <a:r>
                        <a:rPr lang="en-GB" sz="1300" dirty="0"/>
                        <a:t>Two NRTIs + DTG</a:t>
                      </a:r>
                      <a:endParaRPr lang="en-GB" sz="1300" baseline="30000" dirty="0"/>
                    </a:p>
                  </a:txBody>
                  <a:tcPr marL="57150" marR="57150" marT="28575" marB="28575"/>
                </a:tc>
                <a:tc vMerge="1">
                  <a:txBody>
                    <a:bodyPr/>
                    <a:lstStyle/>
                    <a:p>
                      <a:endParaRPr lang="en-GB" dirty="0"/>
                    </a:p>
                  </a:txBody>
                  <a:tcPr/>
                </a:tc>
                <a:extLst>
                  <a:ext uri="{0D108BD9-81ED-4DB2-BD59-A6C34878D82A}">
                    <a16:rowId xmlns:a16="http://schemas.microsoft.com/office/drawing/2014/main" val="2736377999"/>
                  </a:ext>
                </a:extLst>
              </a:tr>
            </a:tbl>
          </a:graphicData>
        </a:graphic>
      </p:graphicFrame>
      <p:sp>
        <p:nvSpPr>
          <p:cNvPr id="12" name="Rectangle 11"/>
          <p:cNvSpPr/>
          <p:nvPr/>
        </p:nvSpPr>
        <p:spPr>
          <a:xfrm>
            <a:off x="1771136" y="4215896"/>
            <a:ext cx="8612660" cy="1077218"/>
          </a:xfrm>
          <a:prstGeom prst="rect">
            <a:avLst/>
          </a:prstGeom>
        </p:spPr>
        <p:txBody>
          <a:bodyPr wrap="square">
            <a:spAutoFit/>
          </a:bodyPr>
          <a:lstStyle/>
          <a:p>
            <a:pPr marL="285750" indent="-285750" algn="ctr" defTabSz="405318">
              <a:buFont typeface="Arial" panose="020B0604020202020204" pitchFamily="34" charset="0"/>
              <a:buChar char="•"/>
            </a:pPr>
            <a:r>
              <a:rPr lang="en-US" sz="1600" kern="0" dirty="0">
                <a:solidFill>
                  <a:srgbClr val="585757"/>
                </a:solidFill>
                <a:latin typeface="Frutiger-Cn"/>
                <a:sym typeface="Helvetica Light"/>
              </a:rPr>
              <a:t>Guidelines include recommendations on the selection of ARV drugs in response to high levels of DR</a:t>
            </a:r>
            <a:r>
              <a:rPr lang="en-US" sz="1600" kern="0" baseline="30000" dirty="0">
                <a:solidFill>
                  <a:srgbClr val="585757"/>
                </a:solidFill>
                <a:latin typeface="Frutiger-Cn"/>
                <a:sym typeface="Helvetica Light"/>
              </a:rPr>
              <a:t>1</a:t>
            </a:r>
          </a:p>
          <a:p>
            <a:pPr marL="670719" lvl="1" indent="-214313" algn="ctr" defTabSz="405318">
              <a:buFont typeface="Calibri" panose="020F0502020204030204" pitchFamily="34" charset="0"/>
              <a:buChar char="−"/>
            </a:pPr>
            <a:r>
              <a:rPr lang="en-US" sz="1600" b="1" kern="0" dirty="0">
                <a:solidFill>
                  <a:srgbClr val="585757"/>
                </a:solidFill>
                <a:latin typeface="Frutiger-Cn"/>
                <a:sym typeface="Helvetica Light"/>
              </a:rPr>
              <a:t>Recommend countries consider changing their first-line ART regimens away from NNRTIs if levels of NNRTI DR reach 10%</a:t>
            </a:r>
            <a:endParaRPr lang="en-US" sz="1600" b="1" kern="0" dirty="0">
              <a:solidFill>
                <a:sysClr val="windowText" lastClr="000000"/>
              </a:solidFill>
              <a:latin typeface="Calibri" panose="020F0502020204030204"/>
              <a:sym typeface="Helvetica Light"/>
            </a:endParaRPr>
          </a:p>
        </p:txBody>
      </p:sp>
      <p:sp>
        <p:nvSpPr>
          <p:cNvPr id="7" name="Text Placeholder 5">
            <a:extLst>
              <a:ext uri="{FF2B5EF4-FFF2-40B4-BE49-F238E27FC236}">
                <a16:creationId xmlns:a16="http://schemas.microsoft.com/office/drawing/2014/main" id="{727FCD80-016B-604F-8566-014F420673B6}"/>
              </a:ext>
            </a:extLst>
          </p:cNvPr>
          <p:cNvSpPr txBox="1">
            <a:spLocks/>
          </p:cNvSpPr>
          <p:nvPr/>
        </p:nvSpPr>
        <p:spPr>
          <a:xfrm>
            <a:off x="1510775" y="5846531"/>
            <a:ext cx="5763570" cy="139023"/>
          </a:xfrm>
          <a:prstGeom prst="rect">
            <a:avLst/>
          </a:prstGeom>
        </p:spPr>
        <p:txBody>
          <a:bodyPr/>
          <a:lstStyle>
            <a:lvl1pPr marL="346075" indent="-346075" algn="l" rtl="0" eaLnBrk="0" fontAlgn="base" hangingPunct="0">
              <a:spcBef>
                <a:spcPts val="600"/>
              </a:spcBef>
              <a:spcAft>
                <a:spcPct val="0"/>
              </a:spcAft>
              <a:buClr>
                <a:schemeClr val="accent1"/>
              </a:buClr>
              <a:buSzPct val="100000"/>
              <a:buFont typeface="Arial" charset="0"/>
              <a:buChar char="•"/>
              <a:defRPr sz="3000">
                <a:solidFill>
                  <a:schemeClr val="tx1"/>
                </a:solidFill>
                <a:latin typeface="+mn-lt"/>
                <a:ea typeface="ＭＳ Ｐゴシック" charset="0"/>
                <a:cs typeface="Arial Unicode MS" pitchFamily="-65" charset="0"/>
                <a:sym typeface="Arial" charset="0"/>
              </a:defRPr>
            </a:lvl1pPr>
            <a:lvl2pPr marL="914400" indent="-346075" algn="l" rtl="0" eaLnBrk="0" fontAlgn="base" hangingPunct="0">
              <a:spcBef>
                <a:spcPts val="600"/>
              </a:spcBef>
              <a:spcAft>
                <a:spcPct val="0"/>
              </a:spcAft>
              <a:buClr>
                <a:schemeClr val="accent1"/>
              </a:buClr>
              <a:buSzPct val="100000"/>
              <a:buFont typeface="Arial" charset="0"/>
              <a:buChar char="–"/>
              <a:defRPr sz="2500">
                <a:solidFill>
                  <a:schemeClr val="tx1"/>
                </a:solidFill>
                <a:latin typeface="+mn-lt"/>
                <a:ea typeface="Arial Unicode MS" pitchFamily="-65" charset="0"/>
                <a:cs typeface="Arial Unicode MS" pitchFamily="-65" charset="0"/>
                <a:sym typeface="Arial" charset="0"/>
              </a:defRPr>
            </a:lvl2pPr>
            <a:lvl3pPr marL="1371600" indent="-346075" algn="l" rtl="0" eaLnBrk="0" fontAlgn="base" hangingPunct="0">
              <a:spcBef>
                <a:spcPts val="600"/>
              </a:spcBef>
              <a:spcAft>
                <a:spcPct val="0"/>
              </a:spcAft>
              <a:buClr>
                <a:schemeClr val="accent1"/>
              </a:buClr>
              <a:buSzPct val="100000"/>
              <a:buFont typeface="Arial" charset="0"/>
              <a:buChar char="•"/>
              <a:defRPr sz="2200">
                <a:solidFill>
                  <a:schemeClr val="tx1"/>
                </a:solidFill>
                <a:latin typeface="+mn-lt"/>
                <a:ea typeface="Arial Unicode MS" pitchFamily="-65" charset="0"/>
                <a:cs typeface="Arial Unicode MS" pitchFamily="-65" charset="0"/>
                <a:sym typeface="Arial" charset="0"/>
              </a:defRPr>
            </a:lvl3pPr>
            <a:lvl4pPr marL="1828800" indent="-346075" algn="l" rtl="0" eaLnBrk="0" fontAlgn="base" hangingPunct="0">
              <a:spcBef>
                <a:spcPts val="600"/>
              </a:spcBef>
              <a:spcAft>
                <a:spcPct val="0"/>
              </a:spcAft>
              <a:buClr>
                <a:schemeClr val="accent1"/>
              </a:buClr>
              <a:buSzPct val="100000"/>
              <a:buFont typeface="Arial" charset="0"/>
              <a:buChar char="–"/>
              <a:defRPr sz="1800">
                <a:solidFill>
                  <a:schemeClr val="tx1"/>
                </a:solidFill>
                <a:latin typeface="+mn-lt"/>
                <a:ea typeface="Arial Unicode MS" pitchFamily="-65" charset="0"/>
                <a:cs typeface="Arial Unicode MS" pitchFamily="-65" charset="0"/>
                <a:sym typeface="Arial" charset="0"/>
              </a:defRPr>
            </a:lvl4pPr>
            <a:lvl5pPr marL="2286000" indent="-346075" algn="l" rtl="0" eaLnBrk="0" fontAlgn="base" hangingPunct="0">
              <a:spcBef>
                <a:spcPts val="600"/>
              </a:spcBef>
              <a:spcAft>
                <a:spcPct val="0"/>
              </a:spcAft>
              <a:buClr>
                <a:schemeClr val="accent1"/>
              </a:buClr>
              <a:buSzPct val="100000"/>
              <a:buFont typeface="Arial" charset="0"/>
              <a:buChar char="»"/>
              <a:defRPr sz="1500">
                <a:solidFill>
                  <a:schemeClr val="tx1"/>
                </a:solidFill>
                <a:latin typeface="+mn-lt"/>
                <a:ea typeface="Arial Unicode MS" pitchFamily="-65" charset="0"/>
                <a:cs typeface="Arial Unicode MS" pitchFamily="-65" charset="0"/>
                <a:sym typeface="Arial" charset="0"/>
              </a:defRPr>
            </a:lvl5pPr>
            <a:lvl6pPr marL="2537461" indent="-274320"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6pPr>
            <a:lvl7pPr marL="2948941" indent="-274320"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7pPr>
            <a:lvl8pPr marL="3360421" indent="-274320"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8pPr>
            <a:lvl9pPr marL="3771901" indent="-274320" algn="l" rtl="0" fontAlgn="base">
              <a:spcBef>
                <a:spcPts val="541"/>
              </a:spcBef>
              <a:spcAft>
                <a:spcPct val="0"/>
              </a:spcAft>
              <a:buSzPct val="100000"/>
              <a:buFont typeface="Arial" pitchFamily="-110" charset="0"/>
              <a:buChar char="»"/>
              <a:defRPr sz="2400">
                <a:solidFill>
                  <a:schemeClr val="tx1"/>
                </a:solidFill>
                <a:latin typeface="+mn-lt"/>
                <a:ea typeface="+mn-ea"/>
                <a:cs typeface="+mn-cs"/>
                <a:sym typeface="Arial" pitchFamily="-110" charset="0"/>
              </a:defRPr>
            </a:lvl9pPr>
          </a:lstStyle>
          <a:p>
            <a:pPr marL="0" indent="0" defTabSz="571500">
              <a:buClr>
                <a:srgbClr val="1D9A78"/>
              </a:buClr>
              <a:buNone/>
            </a:pPr>
            <a:r>
              <a:rPr lang="en-GB" sz="625" kern="0" dirty="0">
                <a:solidFill>
                  <a:prstClr val="black"/>
                </a:solidFill>
                <a:latin typeface="Calibri" panose="020F0502020204030204"/>
              </a:rPr>
              <a:t>1. http://www.who.int/hiv/pub/arv/arv-2016/</a:t>
            </a:r>
            <a:r>
              <a:rPr lang="en-GB" sz="625" kern="0" dirty="0" err="1">
                <a:solidFill>
                  <a:prstClr val="black"/>
                </a:solidFill>
                <a:latin typeface="Calibri" panose="020F0502020204030204"/>
              </a:rPr>
              <a:t>en</a:t>
            </a:r>
            <a:r>
              <a:rPr lang="en-GB" sz="625" kern="0" dirty="0">
                <a:solidFill>
                  <a:prstClr val="black"/>
                </a:solidFill>
                <a:latin typeface="Calibri" panose="020F0502020204030204"/>
              </a:rPr>
              <a:t>/World Health Organization. HIV treatment interim guidance. Accessed August 2018</a:t>
            </a:r>
          </a:p>
          <a:p>
            <a:pPr marL="0" indent="0" defTabSz="571500">
              <a:buClr>
                <a:srgbClr val="1D9A78"/>
              </a:buClr>
              <a:buNone/>
            </a:pPr>
            <a:endParaRPr lang="en-GB" sz="625" kern="0" dirty="0">
              <a:solidFill>
                <a:prstClr val="black"/>
              </a:solidFill>
              <a:latin typeface="Calibri" panose="020F0502020204030204"/>
            </a:endParaRPr>
          </a:p>
        </p:txBody>
      </p:sp>
      <p:cxnSp>
        <p:nvCxnSpPr>
          <p:cNvPr id="6" name="Straight Arrow Connector 5"/>
          <p:cNvCxnSpPr>
            <a:cxnSpLocks/>
          </p:cNvCxnSpPr>
          <p:nvPr/>
        </p:nvCxnSpPr>
        <p:spPr>
          <a:xfrm flipV="1">
            <a:off x="5159896" y="1988840"/>
            <a:ext cx="0" cy="17492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5AF0A3-7C3B-4AF4-99F3-907E3BE21BE7}"/>
              </a:ext>
            </a:extLst>
          </p:cNvPr>
          <p:cNvCxnSpPr>
            <a:cxnSpLocks/>
          </p:cNvCxnSpPr>
          <p:nvPr/>
        </p:nvCxnSpPr>
        <p:spPr>
          <a:xfrm flipV="1">
            <a:off x="7274345" y="2449036"/>
            <a:ext cx="0" cy="17492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A943894-289D-4AAD-8FF7-1911E3A57C30}"/>
              </a:ext>
            </a:extLst>
          </p:cNvPr>
          <p:cNvCxnSpPr>
            <a:cxnSpLocks/>
          </p:cNvCxnSpPr>
          <p:nvPr/>
        </p:nvCxnSpPr>
        <p:spPr>
          <a:xfrm flipV="1">
            <a:off x="9120336" y="2780928"/>
            <a:ext cx="0" cy="17492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10343"/>
      </p:ext>
    </p:extLst>
  </p:cSld>
  <p:clrMapOvr>
    <a:masterClrMapping/>
  </p:clrMapOvr>
  <mc:AlternateContent xmlns:mc="http://schemas.openxmlformats.org/markup-compatibility/2006" xmlns:p14="http://schemas.microsoft.com/office/powerpoint/2010/main">
    <mc:Choice Requires="p14">
      <p:transition spd="slow" p14:dur="2000" advTm="17600"/>
    </mc:Choice>
    <mc:Fallback xmlns="">
      <p:transition spd="slow" advTm="176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C21F5-4C7D-C83A-98E1-DA21B12A6729}"/>
              </a:ext>
            </a:extLst>
          </p:cNvPr>
          <p:cNvSpPr>
            <a:spLocks noGrp="1"/>
          </p:cNvSpPr>
          <p:nvPr>
            <p:ph type="title"/>
          </p:nvPr>
        </p:nvSpPr>
        <p:spPr/>
        <p:txBody>
          <a:bodyPr/>
          <a:lstStyle/>
          <a:p>
            <a:r>
              <a:rPr lang="en-US" dirty="0"/>
              <a:t>How has it panned out?</a:t>
            </a:r>
          </a:p>
        </p:txBody>
      </p:sp>
      <p:sp>
        <p:nvSpPr>
          <p:cNvPr id="3" name="Content Placeholder 2">
            <a:extLst>
              <a:ext uri="{FF2B5EF4-FFF2-40B4-BE49-F238E27FC236}">
                <a16:creationId xmlns:a16="http://schemas.microsoft.com/office/drawing/2014/main" id="{FB5CCA75-42CB-A6FB-740F-414014A377E9}"/>
              </a:ext>
            </a:extLst>
          </p:cNvPr>
          <p:cNvSpPr>
            <a:spLocks noGrp="1"/>
          </p:cNvSpPr>
          <p:nvPr>
            <p:ph idx="1"/>
          </p:nvPr>
        </p:nvSpPr>
        <p:spPr>
          <a:xfrm>
            <a:off x="838200" y="1825625"/>
            <a:ext cx="6332936" cy="4351338"/>
          </a:xfrm>
        </p:spPr>
        <p:txBody>
          <a:bodyPr>
            <a:normAutofit fontScale="85000" lnSpcReduction="20000"/>
          </a:bodyPr>
          <a:lstStyle/>
          <a:p>
            <a:r>
              <a:rPr lang="en-US" dirty="0"/>
              <a:t>Dolutegravir replaced efavirenz</a:t>
            </a:r>
          </a:p>
          <a:p>
            <a:pPr lvl="1"/>
            <a:r>
              <a:rPr lang="en-US" dirty="0"/>
              <a:t>Better side effects</a:t>
            </a:r>
          </a:p>
          <a:p>
            <a:pPr lvl="2"/>
            <a:r>
              <a:rPr lang="en-US" dirty="0"/>
              <a:t>Neural tube defect signal resolved</a:t>
            </a:r>
          </a:p>
          <a:p>
            <a:pPr lvl="2"/>
            <a:r>
              <a:rPr lang="en-US" dirty="0"/>
              <a:t>Diabetes - speculative</a:t>
            </a:r>
          </a:p>
          <a:p>
            <a:pPr lvl="2"/>
            <a:r>
              <a:rPr lang="en-US" dirty="0"/>
              <a:t>Weight gain – see next bit, but not dolutegravir</a:t>
            </a:r>
          </a:p>
          <a:p>
            <a:pPr lvl="1"/>
            <a:r>
              <a:rPr lang="en-US" dirty="0"/>
              <a:t>Better persistence</a:t>
            </a:r>
          </a:p>
          <a:p>
            <a:pPr lvl="2"/>
            <a:r>
              <a:rPr lang="en-US" dirty="0"/>
              <a:t>Definitely the case –PEPFAR, other cohorts</a:t>
            </a:r>
          </a:p>
          <a:p>
            <a:pPr lvl="1"/>
            <a:r>
              <a:rPr lang="en-US" dirty="0"/>
              <a:t>Remarkable resistance profile</a:t>
            </a:r>
          </a:p>
          <a:p>
            <a:pPr lvl="2"/>
            <a:r>
              <a:rPr lang="en-US" dirty="0"/>
              <a:t>Still awaiting any meaningful resistance </a:t>
            </a:r>
            <a:r>
              <a:rPr lang="en-US" i="1" dirty="0"/>
              <a:t>– years and tens of millions of patients in</a:t>
            </a:r>
          </a:p>
          <a:p>
            <a:pPr lvl="1"/>
            <a:r>
              <a:rPr lang="en-US" dirty="0"/>
              <a:t>Cheaper</a:t>
            </a:r>
          </a:p>
          <a:p>
            <a:pPr lvl="2"/>
            <a:r>
              <a:rPr lang="en-US" dirty="0"/>
              <a:t>Price of annual treatment dropped from $110 to $75/year</a:t>
            </a:r>
          </a:p>
          <a:p>
            <a:r>
              <a:rPr lang="en-US" dirty="0"/>
              <a:t>Dolutegravir has been a massive public health success! </a:t>
            </a:r>
          </a:p>
          <a:p>
            <a:r>
              <a:rPr lang="en-US" dirty="0"/>
              <a:t>Except in the private sector</a:t>
            </a:r>
          </a:p>
        </p:txBody>
      </p:sp>
      <p:pic>
        <p:nvPicPr>
          <p:cNvPr id="4" name="Picture 3" descr="A picture containing text, brass, music&#10;&#10;Description automatically generated">
            <a:extLst>
              <a:ext uri="{FF2B5EF4-FFF2-40B4-BE49-F238E27FC236}">
                <a16:creationId xmlns:a16="http://schemas.microsoft.com/office/drawing/2014/main" id="{D420877F-539D-AE6E-B930-692198BCB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631" y="264605"/>
            <a:ext cx="3873674" cy="4752975"/>
          </a:xfrm>
          <a:prstGeom prst="rect">
            <a:avLst/>
          </a:prstGeom>
          <a:noFill/>
        </p:spPr>
      </p:pic>
      <p:sp>
        <p:nvSpPr>
          <p:cNvPr id="5" name="TextBox 4">
            <a:extLst>
              <a:ext uri="{FF2B5EF4-FFF2-40B4-BE49-F238E27FC236}">
                <a16:creationId xmlns:a16="http://schemas.microsoft.com/office/drawing/2014/main" id="{6DA52086-72A9-21C5-E8A1-ECAC4F12A974}"/>
              </a:ext>
            </a:extLst>
          </p:cNvPr>
          <p:cNvSpPr txBox="1"/>
          <p:nvPr/>
        </p:nvSpPr>
        <p:spPr>
          <a:xfrm>
            <a:off x="8808280" y="3856456"/>
            <a:ext cx="1728192" cy="461665"/>
          </a:xfrm>
          <a:prstGeom prst="rect">
            <a:avLst/>
          </a:prstGeom>
          <a:noFill/>
        </p:spPr>
        <p:txBody>
          <a:bodyPr wrap="square" rtlCol="0">
            <a:spAutoFit/>
          </a:bodyPr>
          <a:lstStyle/>
          <a:p>
            <a:pPr algn="ctr"/>
            <a:r>
              <a:rPr lang="en-US" sz="2400" b="1" dirty="0">
                <a:solidFill>
                  <a:srgbClr val="FFC000"/>
                </a:solidFill>
                <a:highlight>
                  <a:srgbClr val="000000"/>
                </a:highlight>
                <a:latin typeface="Algerian" panose="04020705040A02060702" pitchFamily="82" charset="0"/>
              </a:rPr>
              <a:t>Drug</a:t>
            </a:r>
            <a:endParaRPr lang="en-ZA" sz="2400" b="1" dirty="0">
              <a:solidFill>
                <a:srgbClr val="FFC000"/>
              </a:solidFill>
              <a:highlight>
                <a:srgbClr val="000000"/>
              </a:highlight>
              <a:latin typeface="Algerian" panose="04020705040A02060702" pitchFamily="82" charset="0"/>
            </a:endParaRPr>
          </a:p>
        </p:txBody>
      </p:sp>
    </p:spTree>
    <p:extLst>
      <p:ext uri="{BB962C8B-B14F-4D97-AF65-F5344CB8AC3E}">
        <p14:creationId xmlns:p14="http://schemas.microsoft.com/office/powerpoint/2010/main" val="28499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 calcmode="lin" valueType="num">
                                      <p:cBhvr additive="base">
                                        <p:cTn id="4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n-GB" sz="4000" b="1" dirty="0">
                <a:solidFill>
                  <a:srgbClr val="FFFFFF"/>
                </a:solidFill>
              </a:rPr>
              <a:t>WHO 2021 guidelines: Can we tinker?</a:t>
            </a:r>
          </a:p>
        </p:txBody>
      </p:sp>
      <p:pic>
        <p:nvPicPr>
          <p:cNvPr id="11" name="Content Placeholder 10">
            <a:extLst>
              <a:ext uri="{FF2B5EF4-FFF2-40B4-BE49-F238E27FC236}">
                <a16:creationId xmlns:a16="http://schemas.microsoft.com/office/drawing/2014/main" id="{04325EB9-C1D8-18C9-3CE0-5D980E8B5AD5}"/>
              </a:ext>
            </a:extLst>
          </p:cNvPr>
          <p:cNvPicPr>
            <a:picLocks noGrp="1" noChangeAspect="1"/>
          </p:cNvPicPr>
          <p:nvPr>
            <p:ph idx="1"/>
          </p:nvPr>
        </p:nvPicPr>
        <p:blipFill>
          <a:blip r:embed="rId2"/>
          <a:stretch>
            <a:fillRect/>
          </a:stretch>
        </p:blipFill>
        <p:spPr>
          <a:xfrm>
            <a:off x="4905052" y="2242632"/>
            <a:ext cx="6297853" cy="1707363"/>
          </a:xfrm>
        </p:spPr>
      </p:pic>
      <p:sp>
        <p:nvSpPr>
          <p:cNvPr id="13" name="TextBox 12">
            <a:extLst>
              <a:ext uri="{FF2B5EF4-FFF2-40B4-BE49-F238E27FC236}">
                <a16:creationId xmlns:a16="http://schemas.microsoft.com/office/drawing/2014/main" id="{845BFB67-A26A-9B34-233E-8521B18594C4}"/>
              </a:ext>
            </a:extLst>
          </p:cNvPr>
          <p:cNvSpPr txBox="1"/>
          <p:nvPr/>
        </p:nvSpPr>
        <p:spPr>
          <a:xfrm>
            <a:off x="5334215" y="4442229"/>
            <a:ext cx="6237670" cy="306494"/>
          </a:xfrm>
          <a:prstGeom prst="rect">
            <a:avLst/>
          </a:prstGeom>
          <a:noFill/>
        </p:spPr>
        <p:txBody>
          <a:bodyPr wrap="square" rtlCol="0">
            <a:spAutoFit/>
          </a:bodyPr>
          <a:lstStyle/>
          <a:p>
            <a:pPr defTabSz="530352">
              <a:spcAft>
                <a:spcPts val="600"/>
              </a:spcAft>
            </a:pPr>
            <a:r>
              <a:rPr lang="en-US" sz="696" kern="1200">
                <a:solidFill>
                  <a:schemeClr val="tx1"/>
                </a:solidFill>
                <a:latin typeface="+mn-lt"/>
                <a:ea typeface="+mn-ea"/>
                <a:cs typeface="+mn-cs"/>
              </a:rPr>
              <a:t>Consolidated guidelines on HIV prevention, testing, treatment, service delivery and monitoring: recommendations for a public health approach. Geneva: World Health Organization; 2021. </a:t>
            </a:r>
            <a:r>
              <a:rPr lang="en-US" sz="696" kern="1200" err="1">
                <a:solidFill>
                  <a:schemeClr val="tx1"/>
                </a:solidFill>
                <a:latin typeface="+mn-lt"/>
                <a:ea typeface="+mn-ea"/>
                <a:cs typeface="+mn-cs"/>
              </a:rPr>
              <a:t>Licence</a:t>
            </a:r>
            <a:r>
              <a:rPr lang="en-US" sz="696" kern="1200">
                <a:solidFill>
                  <a:schemeClr val="tx1"/>
                </a:solidFill>
                <a:latin typeface="+mn-lt"/>
                <a:ea typeface="+mn-ea"/>
                <a:cs typeface="+mn-cs"/>
              </a:rPr>
              <a:t>: CC BY-NC-SA 3.0 IGO</a:t>
            </a:r>
            <a:endParaRPr lang="en-US" sz="1200"/>
          </a:p>
        </p:txBody>
      </p:sp>
      <p:sp>
        <p:nvSpPr>
          <p:cNvPr id="14" name="Oval 13">
            <a:extLst>
              <a:ext uri="{FF2B5EF4-FFF2-40B4-BE49-F238E27FC236}">
                <a16:creationId xmlns:a16="http://schemas.microsoft.com/office/drawing/2014/main" id="{BF19E5C3-ABA4-E64B-40F3-4437927C82EA}"/>
              </a:ext>
            </a:extLst>
          </p:cNvPr>
          <p:cNvSpPr/>
          <p:nvPr/>
        </p:nvSpPr>
        <p:spPr>
          <a:xfrm>
            <a:off x="5743181" y="2537552"/>
            <a:ext cx="2074221" cy="714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524242586"/>
      </p:ext>
    </p:extLst>
  </p:cSld>
  <p:clrMapOvr>
    <a:masterClrMapping/>
  </p:clrMapOvr>
  <mc:AlternateContent xmlns:mc="http://schemas.openxmlformats.org/markup-compatibility/2006" xmlns:p14="http://schemas.microsoft.com/office/powerpoint/2010/main">
    <mc:Choice Requires="p14">
      <p:transition spd="slow" p14:dur="2000" advTm="17600"/>
    </mc:Choice>
    <mc:Fallback xmlns="">
      <p:transition spd="slow" advTm="176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1550</Words>
  <Application>Microsoft Office PowerPoint</Application>
  <PresentationFormat>Widescreen</PresentationFormat>
  <Paragraphs>172</Paragraphs>
  <Slides>26</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Algerian</vt:lpstr>
      <vt:lpstr>Arial</vt:lpstr>
      <vt:lpstr>Arial Narrow</vt:lpstr>
      <vt:lpstr>Calibri</vt:lpstr>
      <vt:lpstr>Calibri Light</vt:lpstr>
      <vt:lpstr>Century Gothic</vt:lpstr>
      <vt:lpstr>Frutiger-Cn</vt:lpstr>
      <vt:lpstr>Segoe UI</vt:lpstr>
      <vt:lpstr>Wingdings</vt:lpstr>
      <vt:lpstr>Office Theme</vt:lpstr>
      <vt:lpstr>1_Office Theme</vt:lpstr>
      <vt:lpstr>2_Office Theme</vt:lpstr>
      <vt:lpstr>Optimizing HIV treatment  </vt:lpstr>
      <vt:lpstr>PowerPoint Presentation</vt:lpstr>
      <vt:lpstr>Shout out… https://i-base.info/</vt:lpstr>
      <vt:lpstr>HIV treatment is VERY effective, if given early</vt:lpstr>
      <vt:lpstr>Big changes of last 5 years:</vt:lpstr>
      <vt:lpstr>PowerPoint Presentation</vt:lpstr>
      <vt:lpstr>WHO 2019 guidelines: Dolutegravir</vt:lpstr>
      <vt:lpstr>How has it panned out?</vt:lpstr>
      <vt:lpstr>WHO 2021 guidelines: Can we tinker?</vt:lpstr>
      <vt:lpstr>Going to take a LOT to displace “TLD” – works great! But option 1…. TAF</vt:lpstr>
      <vt:lpstr>TDF vs TAF?</vt:lpstr>
      <vt:lpstr>Going to take a LOT to displace “TLD” – works great! But option 2…. Dump TDF altogether</vt:lpstr>
      <vt:lpstr>Dual therapy – ‘heresy’</vt:lpstr>
      <vt:lpstr>Going to take a LOT to displace “TLD” – works great! Option 3…. Replace dolutegravir</vt:lpstr>
      <vt:lpstr>Enough with the tinkering! </vt:lpstr>
      <vt:lpstr>Some concepts</vt:lpstr>
      <vt:lpstr>What are we talking practically?</vt:lpstr>
      <vt:lpstr>So why all this excitement?</vt:lpstr>
      <vt:lpstr>Big thorns</vt:lpstr>
      <vt:lpstr>But the biggest challenges are systemic</vt:lpstr>
      <vt:lpstr>Getting old (and large) with HIV</vt:lpstr>
      <vt:lpstr>PowerPoint Presentation</vt:lpstr>
      <vt:lpstr>Weight gain and obesity</vt:lpstr>
      <vt:lpstr>Getting old (and large) with HIV</vt:lpstr>
      <vt:lpstr>Finally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Francois Venter</dc:creator>
  <cp:lastModifiedBy>Francois Venter</cp:lastModifiedBy>
  <cp:revision>7</cp:revision>
  <dcterms:created xsi:type="dcterms:W3CDTF">2022-03-07T08:46:23Z</dcterms:created>
  <dcterms:modified xsi:type="dcterms:W3CDTF">2023-06-21T06:15:52Z</dcterms:modified>
</cp:coreProperties>
</file>